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Roboto"/>
      <p:regular r:id="rId27"/>
      <p:bold r:id="rId28"/>
      <p:italic r:id="rId29"/>
      <p:boldItalic r:id="rId30"/>
    </p:embeddedFont>
    <p:embeddedFont>
      <p:font typeface="Lora"/>
      <p:regular r:id="rId31"/>
      <p:bold r:id="rId32"/>
      <p:italic r:id="rId33"/>
      <p:boldItalic r:id="rId34"/>
    </p:embeddedFont>
    <p:embeddedFont>
      <p:font typeface="Quattrocento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9" roundtripDataSignature="AMtx7mjIVtYxrALYnU1KiBNyZLH2TogYA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ora-regular.fntdata"/><Relationship Id="rId30" Type="http://schemas.openxmlformats.org/officeDocument/2006/relationships/font" Target="fonts/Roboto-boldItalic.fntdata"/><Relationship Id="rId11" Type="http://schemas.openxmlformats.org/officeDocument/2006/relationships/slide" Target="slides/slide7.xml"/><Relationship Id="rId33" Type="http://schemas.openxmlformats.org/officeDocument/2006/relationships/font" Target="fonts/Lora-italic.fntdata"/><Relationship Id="rId10" Type="http://schemas.openxmlformats.org/officeDocument/2006/relationships/slide" Target="slides/slide6.xml"/><Relationship Id="rId32" Type="http://schemas.openxmlformats.org/officeDocument/2006/relationships/font" Target="fonts/Lora-bold.fntdata"/><Relationship Id="rId13" Type="http://schemas.openxmlformats.org/officeDocument/2006/relationships/slide" Target="slides/slide9.xml"/><Relationship Id="rId35" Type="http://schemas.openxmlformats.org/officeDocument/2006/relationships/font" Target="fonts/QuattrocentoSans-regular.fntdata"/><Relationship Id="rId12" Type="http://schemas.openxmlformats.org/officeDocument/2006/relationships/slide" Target="slides/slide8.xml"/><Relationship Id="rId34" Type="http://schemas.openxmlformats.org/officeDocument/2006/relationships/font" Target="fonts/Lora-boldItalic.fntdata"/><Relationship Id="rId15" Type="http://schemas.openxmlformats.org/officeDocument/2006/relationships/slide" Target="slides/slide11.xml"/><Relationship Id="rId37" Type="http://schemas.openxmlformats.org/officeDocument/2006/relationships/font" Target="fonts/QuattrocentoSans-italic.fntdata"/><Relationship Id="rId14" Type="http://schemas.openxmlformats.org/officeDocument/2006/relationships/slide" Target="slides/slide10.xml"/><Relationship Id="rId36" Type="http://schemas.openxmlformats.org/officeDocument/2006/relationships/font" Target="fonts/QuattrocentoSans-bold.fntdata"/><Relationship Id="rId17" Type="http://schemas.openxmlformats.org/officeDocument/2006/relationships/slide" Target="slides/slide13.xml"/><Relationship Id="rId39" Type="http://customschemas.google.com/relationships/presentationmetadata" Target="metadata"/><Relationship Id="rId16" Type="http://schemas.openxmlformats.org/officeDocument/2006/relationships/slide" Target="slides/slide12.xml"/><Relationship Id="rId38" Type="http://schemas.openxmlformats.org/officeDocument/2006/relationships/font" Target="fonts/QuattrocentoSans-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gif>
</file>

<file path=ppt/media/image3.gif>
</file>

<file path=ppt/media/image4.gif>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p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6fd24979aa_0_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g6fd24979aa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6fd24979aa_0_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6fd24979aa_0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0d3275c36_0_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g70d3275c36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0d3275c36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70d3275c36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6fd24979aa_0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 name="Google Shape;170;g6fd24979aa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6d2c2abd73_0_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6d2c2abd73_0_4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6fd24979aa_0_3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6fd24979aa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70d3275c36_0_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70d3275c36_0_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6fd24979aa_0_4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g6fd24979aa_0_4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6fd24979aa_0_7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6fd24979aa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g70d3275c36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g70d3275c3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70d3275c36_0_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70d3275c36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8" name="Shape 228"/>
        <p:cNvGrpSpPr/>
        <p:nvPr/>
      </p:nvGrpSpPr>
      <p:grpSpPr>
        <a:xfrm>
          <a:off x="0" y="0"/>
          <a:ext cx="0" cy="0"/>
          <a:chOff x="0" y="0"/>
          <a:chExt cx="0" cy="0"/>
        </a:xfrm>
      </p:grpSpPr>
      <p:sp>
        <p:nvSpPr>
          <p:cNvPr id="229" name="Google Shape;229;g6fd24979aa_0_5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g6fd24979aa_0_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6fd24979aa_0_6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g6fd24979aa_0_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70d3275c36_0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70d3275c36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52c54a136a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g52c54a136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52c54a136a_0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g52c54a136a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6fd24979aa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g6fd24979aa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6fd24979aa_0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g6fd24979aa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6fd24979aa_0_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g6fd24979aa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45720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9" name="Shape 9"/>
        <p:cNvGrpSpPr/>
        <p:nvPr/>
      </p:nvGrpSpPr>
      <p:grpSpPr>
        <a:xfrm>
          <a:off x="0" y="0"/>
          <a:ext cx="0" cy="0"/>
          <a:chOff x="0" y="0"/>
          <a:chExt cx="0" cy="0"/>
        </a:xfrm>
      </p:grpSpPr>
      <p:sp>
        <p:nvSpPr>
          <p:cNvPr id="10" name="Google Shape;10;p16"/>
          <p:cNvSpPr txBox="1"/>
          <p:nvPr>
            <p:ph type="ctrTitle"/>
          </p:nvPr>
        </p:nvSpPr>
        <p:spPr>
          <a:xfrm>
            <a:off x="996630" y="2003888"/>
            <a:ext cx="45237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cxnSp>
        <p:nvCxnSpPr>
          <p:cNvPr id="11" name="Google Shape;11;p16"/>
          <p:cNvCxnSpPr/>
          <p:nvPr/>
        </p:nvCxnSpPr>
        <p:spPr>
          <a:xfrm>
            <a:off x="-6025" y="3676512"/>
            <a:ext cx="9162000" cy="0"/>
          </a:xfrm>
          <a:prstGeom prst="straightConnector1">
            <a:avLst/>
          </a:prstGeom>
          <a:noFill/>
          <a:ln cap="flat" cmpd="sng" w="9525">
            <a:solidFill>
              <a:srgbClr val="000000"/>
            </a:solidFill>
            <a:prstDash val="solid"/>
            <a:round/>
            <a:headEnd len="sm" w="sm" type="none"/>
            <a:tailEnd len="sm" w="sm" type="none"/>
          </a:ln>
        </p:spPr>
      </p:cxnSp>
      <p:sp>
        <p:nvSpPr>
          <p:cNvPr id="12" name="Google Shape;12;p16"/>
          <p:cNvSpPr/>
          <p:nvPr/>
        </p:nvSpPr>
        <p:spPr>
          <a:xfrm>
            <a:off x="1117950" y="3393000"/>
            <a:ext cx="567000" cy="5670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6"/>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300" u="none" cap="none" strike="noStrike">
                <a:solidFill>
                  <a:srgbClr val="000000"/>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000"/>
              <a:buFont typeface="Arial"/>
              <a:buNone/>
              <a:defRPr b="0" i="0" sz="1300" u="none" cap="none" strike="noStrike">
                <a:solidFill>
                  <a:srgbClr val="000000"/>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000"/>
              <a:buFont typeface="Arial"/>
              <a:buNone/>
              <a:defRPr b="0" i="0" sz="1300" u="none" cap="none" strike="noStrike">
                <a:solidFill>
                  <a:srgbClr val="000000"/>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000"/>
              <a:buFont typeface="Arial"/>
              <a:buNone/>
              <a:defRPr b="0" i="0" sz="1300" u="none" cap="none" strike="noStrike">
                <a:solidFill>
                  <a:srgbClr val="000000"/>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000"/>
              <a:buFont typeface="Arial"/>
              <a:buNone/>
              <a:defRPr b="0" i="0" sz="1300" u="none" cap="none" strike="noStrike">
                <a:solidFill>
                  <a:srgbClr val="000000"/>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000"/>
              <a:buFont typeface="Arial"/>
              <a:buNone/>
              <a:defRPr b="0" i="0" sz="1300" u="none" cap="none" strike="noStrike">
                <a:solidFill>
                  <a:srgbClr val="000000"/>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000"/>
              <a:buFont typeface="Arial"/>
              <a:buNone/>
              <a:defRPr b="0" i="0" sz="1300" u="none" cap="none" strike="noStrike">
                <a:solidFill>
                  <a:srgbClr val="000000"/>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000"/>
              <a:buFont typeface="Arial"/>
              <a:buNone/>
              <a:defRPr b="0" i="0" sz="1300" u="none" cap="none" strike="noStrike">
                <a:solidFill>
                  <a:srgbClr val="000000"/>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000"/>
              <a:buFont typeface="Arial"/>
              <a:buNone/>
              <a:defRPr b="0" i="0" sz="1300" u="none" cap="none" strike="noStrike">
                <a:solidFill>
                  <a:srgbClr val="000000"/>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letely blank">
  <p:cSld name="BLANK_1">
    <p:spTree>
      <p:nvGrpSpPr>
        <p:cNvPr id="66" name="Shape 66"/>
        <p:cNvGrpSpPr/>
        <p:nvPr/>
      </p:nvGrpSpPr>
      <p:grpSpPr>
        <a:xfrm>
          <a:off x="0" y="0"/>
          <a:ext cx="0" cy="0"/>
          <a:chOff x="0" y="0"/>
          <a:chExt cx="0" cy="0"/>
        </a:xfrm>
      </p:grpSpPr>
      <p:sp>
        <p:nvSpPr>
          <p:cNvPr id="67" name="Google Shape;67;p25"/>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spTree>
      <p:nvGrpSpPr>
        <p:cNvPr id="14" name="Shape 14"/>
        <p:cNvGrpSpPr/>
        <p:nvPr/>
      </p:nvGrpSpPr>
      <p:grpSpPr>
        <a:xfrm>
          <a:off x="0" y="0"/>
          <a:ext cx="0" cy="0"/>
          <a:chOff x="0" y="0"/>
          <a:chExt cx="0" cy="0"/>
        </a:xfrm>
      </p:grpSpPr>
      <p:sp>
        <p:nvSpPr>
          <p:cNvPr id="15" name="Google Shape;15;p17"/>
          <p:cNvSpPr txBox="1"/>
          <p:nvPr>
            <p:ph idx="1" type="subTitle"/>
          </p:nvPr>
        </p:nvSpPr>
        <p:spPr>
          <a:xfrm>
            <a:off x="2022300" y="2815923"/>
            <a:ext cx="5591400" cy="7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400"/>
              <a:buNone/>
              <a:defRPr sz="1400">
                <a:highlight>
                  <a:srgbClr val="FFCD00"/>
                </a:highlight>
              </a:defRPr>
            </a:lvl1pPr>
            <a:lvl2pPr lvl="1" algn="l">
              <a:lnSpc>
                <a:spcPct val="100000"/>
              </a:lnSpc>
              <a:spcBef>
                <a:spcPts val="0"/>
              </a:spcBef>
              <a:spcAft>
                <a:spcPts val="0"/>
              </a:spcAft>
              <a:buClr>
                <a:schemeClr val="dk2"/>
              </a:buClr>
              <a:buSzPts val="1400"/>
              <a:buNone/>
              <a:defRPr sz="1400">
                <a:solidFill>
                  <a:schemeClr val="dk2"/>
                </a:solidFill>
                <a:highlight>
                  <a:srgbClr val="FFCD00"/>
                </a:highlight>
              </a:defRPr>
            </a:lvl2pPr>
            <a:lvl3pPr lvl="2" algn="l">
              <a:lnSpc>
                <a:spcPct val="100000"/>
              </a:lnSpc>
              <a:spcBef>
                <a:spcPts val="0"/>
              </a:spcBef>
              <a:spcAft>
                <a:spcPts val="0"/>
              </a:spcAft>
              <a:buClr>
                <a:schemeClr val="dk2"/>
              </a:buClr>
              <a:buSzPts val="1400"/>
              <a:buNone/>
              <a:defRPr sz="1400">
                <a:solidFill>
                  <a:schemeClr val="dk2"/>
                </a:solidFill>
                <a:highlight>
                  <a:srgbClr val="FFCD00"/>
                </a:highlight>
              </a:defRPr>
            </a:lvl3pPr>
            <a:lvl4pPr lvl="3" algn="l">
              <a:lnSpc>
                <a:spcPct val="100000"/>
              </a:lnSpc>
              <a:spcBef>
                <a:spcPts val="0"/>
              </a:spcBef>
              <a:spcAft>
                <a:spcPts val="0"/>
              </a:spcAft>
              <a:buClr>
                <a:schemeClr val="dk2"/>
              </a:buClr>
              <a:buSzPts val="1400"/>
              <a:buNone/>
              <a:defRPr sz="1400">
                <a:solidFill>
                  <a:schemeClr val="dk2"/>
                </a:solidFill>
                <a:highlight>
                  <a:srgbClr val="FFCD00"/>
                </a:highlight>
              </a:defRPr>
            </a:lvl4pPr>
            <a:lvl5pPr lvl="4" algn="l">
              <a:lnSpc>
                <a:spcPct val="100000"/>
              </a:lnSpc>
              <a:spcBef>
                <a:spcPts val="0"/>
              </a:spcBef>
              <a:spcAft>
                <a:spcPts val="0"/>
              </a:spcAft>
              <a:buClr>
                <a:schemeClr val="dk2"/>
              </a:buClr>
              <a:buSzPts val="1400"/>
              <a:buNone/>
              <a:defRPr sz="1400">
                <a:solidFill>
                  <a:schemeClr val="dk2"/>
                </a:solidFill>
                <a:highlight>
                  <a:srgbClr val="FFCD00"/>
                </a:highlight>
              </a:defRPr>
            </a:lvl5pPr>
            <a:lvl6pPr lvl="5" algn="l">
              <a:lnSpc>
                <a:spcPct val="100000"/>
              </a:lnSpc>
              <a:spcBef>
                <a:spcPts val="0"/>
              </a:spcBef>
              <a:spcAft>
                <a:spcPts val="0"/>
              </a:spcAft>
              <a:buClr>
                <a:schemeClr val="dk2"/>
              </a:buClr>
              <a:buSzPts val="1400"/>
              <a:buNone/>
              <a:defRPr sz="1400">
                <a:solidFill>
                  <a:schemeClr val="dk2"/>
                </a:solidFill>
                <a:highlight>
                  <a:srgbClr val="FFCD00"/>
                </a:highlight>
              </a:defRPr>
            </a:lvl6pPr>
            <a:lvl7pPr lvl="6" algn="l">
              <a:lnSpc>
                <a:spcPct val="100000"/>
              </a:lnSpc>
              <a:spcBef>
                <a:spcPts val="0"/>
              </a:spcBef>
              <a:spcAft>
                <a:spcPts val="0"/>
              </a:spcAft>
              <a:buClr>
                <a:schemeClr val="dk2"/>
              </a:buClr>
              <a:buSzPts val="1400"/>
              <a:buNone/>
              <a:defRPr sz="1400">
                <a:solidFill>
                  <a:schemeClr val="dk2"/>
                </a:solidFill>
                <a:highlight>
                  <a:srgbClr val="FFCD00"/>
                </a:highlight>
              </a:defRPr>
            </a:lvl7pPr>
            <a:lvl8pPr lvl="7" algn="l">
              <a:lnSpc>
                <a:spcPct val="100000"/>
              </a:lnSpc>
              <a:spcBef>
                <a:spcPts val="0"/>
              </a:spcBef>
              <a:spcAft>
                <a:spcPts val="0"/>
              </a:spcAft>
              <a:buClr>
                <a:schemeClr val="dk2"/>
              </a:buClr>
              <a:buSzPts val="1400"/>
              <a:buNone/>
              <a:defRPr sz="1400">
                <a:solidFill>
                  <a:schemeClr val="dk2"/>
                </a:solidFill>
                <a:highlight>
                  <a:srgbClr val="FFCD00"/>
                </a:highlight>
              </a:defRPr>
            </a:lvl8pPr>
            <a:lvl9pPr lvl="8" algn="l">
              <a:lnSpc>
                <a:spcPct val="100000"/>
              </a:lnSpc>
              <a:spcBef>
                <a:spcPts val="0"/>
              </a:spcBef>
              <a:spcAft>
                <a:spcPts val="0"/>
              </a:spcAft>
              <a:buClr>
                <a:schemeClr val="dk2"/>
              </a:buClr>
              <a:buSzPts val="1400"/>
              <a:buNone/>
              <a:defRPr sz="1400">
                <a:solidFill>
                  <a:schemeClr val="dk2"/>
                </a:solidFill>
                <a:highlight>
                  <a:srgbClr val="FFCD00"/>
                </a:highlight>
              </a:defRPr>
            </a:lvl9pPr>
          </a:lstStyle>
          <a:p/>
        </p:txBody>
      </p:sp>
      <p:cxnSp>
        <p:nvCxnSpPr>
          <p:cNvPr id="16" name="Google Shape;16;p17"/>
          <p:cNvCxnSpPr/>
          <p:nvPr/>
        </p:nvCxnSpPr>
        <p:spPr>
          <a:xfrm>
            <a:off x="-6025" y="2571762"/>
            <a:ext cx="1984500" cy="0"/>
          </a:xfrm>
          <a:prstGeom prst="straightConnector1">
            <a:avLst/>
          </a:prstGeom>
          <a:noFill/>
          <a:ln cap="flat" cmpd="sng" w="9525">
            <a:solidFill>
              <a:srgbClr val="CCCCCC"/>
            </a:solidFill>
            <a:prstDash val="solid"/>
            <a:round/>
            <a:headEnd len="sm" w="sm" type="none"/>
            <a:tailEnd len="sm" w="sm" type="none"/>
          </a:ln>
        </p:spPr>
      </p:cxnSp>
      <p:sp>
        <p:nvSpPr>
          <p:cNvPr id="17" name="Google Shape;17;p17"/>
          <p:cNvSpPr/>
          <p:nvPr/>
        </p:nvSpPr>
        <p:spPr>
          <a:xfrm>
            <a:off x="1117950" y="2288250"/>
            <a:ext cx="567000" cy="5670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17"/>
          <p:cNvSpPr txBox="1"/>
          <p:nvPr>
            <p:ph type="ctrTitle"/>
          </p:nvPr>
        </p:nvSpPr>
        <p:spPr>
          <a:xfrm>
            <a:off x="2022225" y="1693523"/>
            <a:ext cx="37878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cxnSp>
        <p:nvCxnSpPr>
          <p:cNvPr id="19" name="Google Shape;19;p17"/>
          <p:cNvCxnSpPr/>
          <p:nvPr/>
        </p:nvCxnSpPr>
        <p:spPr>
          <a:xfrm>
            <a:off x="5898975" y="2571750"/>
            <a:ext cx="3251100" cy="0"/>
          </a:xfrm>
          <a:prstGeom prst="straightConnector1">
            <a:avLst/>
          </a:prstGeom>
          <a:noFill/>
          <a:ln cap="flat" cmpd="sng" w="9525">
            <a:solidFill>
              <a:srgbClr val="CCCCCC"/>
            </a:solidFill>
            <a:prstDash val="solid"/>
            <a:round/>
            <a:headEnd len="sm" w="sm" type="none"/>
            <a:tailEnd len="sm" w="sm" type="none"/>
          </a:ln>
        </p:spPr>
      </p:cxnSp>
      <p:sp>
        <p:nvSpPr>
          <p:cNvPr id="20" name="Google Shape;20;p17"/>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21" name="Shape 21"/>
        <p:cNvGrpSpPr/>
        <p:nvPr/>
      </p:nvGrpSpPr>
      <p:grpSpPr>
        <a:xfrm>
          <a:off x="0" y="0"/>
          <a:ext cx="0" cy="0"/>
          <a:chOff x="0" y="0"/>
          <a:chExt cx="0" cy="0"/>
        </a:xfrm>
      </p:grpSpPr>
      <p:cxnSp>
        <p:nvCxnSpPr>
          <p:cNvPr id="22" name="Google Shape;22;p19"/>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23" name="Google Shape;23;p19"/>
          <p:cNvSpPr/>
          <p:nvPr/>
        </p:nvSpPr>
        <p:spPr>
          <a:xfrm>
            <a:off x="817475" y="928767"/>
            <a:ext cx="405900" cy="4059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19"/>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Lora"/>
              <a:buNone/>
              <a:defRPr b="1" sz="2000">
                <a:latin typeface="Lora"/>
                <a:ea typeface="Lora"/>
                <a:cs typeface="Lora"/>
                <a:sym typeface="Lora"/>
              </a:defRPr>
            </a:lvl1pPr>
            <a:lvl2pPr lvl="1"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2pPr>
            <a:lvl3pPr lvl="2"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3pPr>
            <a:lvl4pPr lvl="3"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4pPr>
            <a:lvl5pPr lvl="4"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5pPr>
            <a:lvl6pPr lvl="5"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6pPr>
            <a:lvl7pPr lvl="6"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7pPr>
            <a:lvl8pPr lvl="7"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8pPr>
            <a:lvl9pPr lvl="8"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9pPr>
          </a:lstStyle>
          <a:p/>
        </p:txBody>
      </p:sp>
      <p:sp>
        <p:nvSpPr>
          <p:cNvPr id="25" name="Google Shape;25;p19"/>
          <p:cNvSpPr txBox="1"/>
          <p:nvPr>
            <p:ph idx="1" type="body"/>
          </p:nvPr>
        </p:nvSpPr>
        <p:spPr>
          <a:xfrm>
            <a:off x="1381250" y="1616470"/>
            <a:ext cx="6809700" cy="31122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indent="-355600" lvl="1" marL="914400" algn="l">
              <a:lnSpc>
                <a:spcPct val="100000"/>
              </a:lnSpc>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indent="-355600" lvl="2" marL="1371600" algn="l">
              <a:lnSpc>
                <a:spcPct val="100000"/>
              </a:lnSpc>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indent="-342900" lvl="3" marL="18288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indent="-342900" lvl="4" marL="22860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indent="-342900" lvl="5" marL="27432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indent="-342900" lvl="6" marL="32004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indent="-342900" lvl="7" marL="36576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indent="-342900" lvl="8" marL="41148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p:txBody>
      </p:sp>
      <p:cxnSp>
        <p:nvCxnSpPr>
          <p:cNvPr id="26" name="Google Shape;26;p19"/>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27" name="Google Shape;27;p19"/>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28" name="Shape 28"/>
        <p:cNvGrpSpPr/>
        <p:nvPr/>
      </p:nvGrpSpPr>
      <p:grpSpPr>
        <a:xfrm>
          <a:off x="0" y="0"/>
          <a:ext cx="0" cy="0"/>
          <a:chOff x="0" y="0"/>
          <a:chExt cx="0" cy="0"/>
        </a:xfrm>
      </p:grpSpPr>
      <p:sp>
        <p:nvSpPr>
          <p:cNvPr id="29" name="Google Shape;29;p18"/>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30" name="Google Shape;30;p18"/>
          <p:cNvSpPr txBox="1"/>
          <p:nvPr>
            <p:ph idx="1" type="body"/>
          </p:nvPr>
        </p:nvSpPr>
        <p:spPr>
          <a:xfrm>
            <a:off x="1381250" y="1618700"/>
            <a:ext cx="3425400" cy="3231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a:lvl2pPr>
            <a:lvl3pPr indent="-355600" lvl="2" marL="1371600" algn="l">
              <a:lnSpc>
                <a:spcPct val="100000"/>
              </a:lnSpc>
              <a:spcBef>
                <a:spcPts val="0"/>
              </a:spcBef>
              <a:spcAft>
                <a:spcPts val="0"/>
              </a:spcAft>
              <a:buSzPts val="2000"/>
              <a:buChar char="■"/>
              <a:defRPr/>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sp>
        <p:nvSpPr>
          <p:cNvPr id="31" name="Google Shape;31;p18"/>
          <p:cNvSpPr txBox="1"/>
          <p:nvPr>
            <p:ph idx="2" type="body"/>
          </p:nvPr>
        </p:nvSpPr>
        <p:spPr>
          <a:xfrm>
            <a:off x="5012916" y="1618700"/>
            <a:ext cx="3425400" cy="3231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a:lvl2pPr>
            <a:lvl3pPr indent="-355600" lvl="2" marL="1371600" algn="l">
              <a:lnSpc>
                <a:spcPct val="100000"/>
              </a:lnSpc>
              <a:spcBef>
                <a:spcPts val="0"/>
              </a:spcBef>
              <a:spcAft>
                <a:spcPts val="0"/>
              </a:spcAft>
              <a:buSzPts val="2000"/>
              <a:buChar char="■"/>
              <a:defRPr/>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cxnSp>
        <p:nvCxnSpPr>
          <p:cNvPr id="32" name="Google Shape;32;p18"/>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33" name="Google Shape;33;p18"/>
          <p:cNvSpPr/>
          <p:nvPr/>
        </p:nvSpPr>
        <p:spPr>
          <a:xfrm>
            <a:off x="817475" y="928767"/>
            <a:ext cx="405900" cy="4059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4" name="Google Shape;34;p18"/>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35" name="Google Shape;35;p18"/>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36" name="Shape 36"/>
        <p:cNvGrpSpPr/>
        <p:nvPr/>
      </p:nvGrpSpPr>
      <p:grpSpPr>
        <a:xfrm>
          <a:off x="0" y="0"/>
          <a:ext cx="0" cy="0"/>
          <a:chOff x="0" y="0"/>
          <a:chExt cx="0" cy="0"/>
        </a:xfrm>
      </p:grpSpPr>
      <p:sp>
        <p:nvSpPr>
          <p:cNvPr id="37" name="Google Shape;37;p20"/>
          <p:cNvSpPr txBox="1"/>
          <p:nvPr>
            <p:ph idx="1" type="body"/>
          </p:nvPr>
        </p:nvSpPr>
        <p:spPr>
          <a:xfrm>
            <a:off x="2105050" y="2238000"/>
            <a:ext cx="4933800" cy="819900"/>
          </a:xfrm>
          <a:prstGeom prst="rect">
            <a:avLst/>
          </a:prstGeom>
          <a:noFill/>
          <a:ln>
            <a:noFill/>
          </a:ln>
        </p:spPr>
        <p:txBody>
          <a:bodyPr anchorCtr="0" anchor="b" bIns="91425" lIns="91425" spcFirstLastPara="1" rIns="91425" wrap="square" tIns="91425">
            <a:noAutofit/>
          </a:bodyPr>
          <a:lstStyle>
            <a:lvl1pPr indent="-381000" lvl="0" marL="457200" algn="ctr">
              <a:lnSpc>
                <a:spcPct val="100000"/>
              </a:lnSpc>
              <a:spcBef>
                <a:spcPts val="600"/>
              </a:spcBef>
              <a:spcAft>
                <a:spcPts val="0"/>
              </a:spcAft>
              <a:buSzPts val="2400"/>
              <a:buFont typeface="Lora"/>
              <a:buChar char="◉"/>
              <a:defRPr i="1" sz="2400">
                <a:latin typeface="Lora"/>
                <a:ea typeface="Lora"/>
                <a:cs typeface="Lora"/>
                <a:sym typeface="Lora"/>
              </a:defRPr>
            </a:lvl1pPr>
            <a:lvl2pPr indent="-355600" lvl="1" marL="914400" algn="ctr">
              <a:lnSpc>
                <a:spcPct val="100000"/>
              </a:lnSpc>
              <a:spcBef>
                <a:spcPts val="0"/>
              </a:spcBef>
              <a:spcAft>
                <a:spcPts val="0"/>
              </a:spcAft>
              <a:buSzPts val="2000"/>
              <a:buFont typeface="Lora"/>
              <a:buChar char="○"/>
              <a:defRPr i="1">
                <a:latin typeface="Lora"/>
                <a:ea typeface="Lora"/>
                <a:cs typeface="Lora"/>
                <a:sym typeface="Lora"/>
              </a:defRPr>
            </a:lvl2pPr>
            <a:lvl3pPr indent="-355600" lvl="2" marL="1371600" algn="ctr">
              <a:lnSpc>
                <a:spcPct val="100000"/>
              </a:lnSpc>
              <a:spcBef>
                <a:spcPts val="0"/>
              </a:spcBef>
              <a:spcAft>
                <a:spcPts val="0"/>
              </a:spcAft>
              <a:buSzPts val="2000"/>
              <a:buFont typeface="Lora"/>
              <a:buChar char="■"/>
              <a:defRPr i="1">
                <a:latin typeface="Lora"/>
                <a:ea typeface="Lora"/>
                <a:cs typeface="Lora"/>
                <a:sym typeface="Lora"/>
              </a:defRPr>
            </a:lvl3pPr>
            <a:lvl4pPr indent="-381000" lvl="3" marL="1828800" algn="ctr">
              <a:lnSpc>
                <a:spcPct val="100000"/>
              </a:lnSpc>
              <a:spcBef>
                <a:spcPts val="0"/>
              </a:spcBef>
              <a:spcAft>
                <a:spcPts val="0"/>
              </a:spcAft>
              <a:buSzPts val="2400"/>
              <a:buFont typeface="Lora"/>
              <a:buChar char="●"/>
              <a:defRPr i="1" sz="2400">
                <a:latin typeface="Lora"/>
                <a:ea typeface="Lora"/>
                <a:cs typeface="Lora"/>
                <a:sym typeface="Lora"/>
              </a:defRPr>
            </a:lvl4pPr>
            <a:lvl5pPr indent="-381000" lvl="4" marL="2286000" algn="ctr">
              <a:lnSpc>
                <a:spcPct val="100000"/>
              </a:lnSpc>
              <a:spcBef>
                <a:spcPts val="0"/>
              </a:spcBef>
              <a:spcAft>
                <a:spcPts val="0"/>
              </a:spcAft>
              <a:buSzPts val="2400"/>
              <a:buFont typeface="Lora"/>
              <a:buChar char="○"/>
              <a:defRPr i="1" sz="2400">
                <a:latin typeface="Lora"/>
                <a:ea typeface="Lora"/>
                <a:cs typeface="Lora"/>
                <a:sym typeface="Lora"/>
              </a:defRPr>
            </a:lvl5pPr>
            <a:lvl6pPr indent="-381000" lvl="5" marL="2743200" algn="ctr">
              <a:lnSpc>
                <a:spcPct val="100000"/>
              </a:lnSpc>
              <a:spcBef>
                <a:spcPts val="0"/>
              </a:spcBef>
              <a:spcAft>
                <a:spcPts val="0"/>
              </a:spcAft>
              <a:buSzPts val="2400"/>
              <a:buFont typeface="Lora"/>
              <a:buChar char="■"/>
              <a:defRPr i="1" sz="2400">
                <a:latin typeface="Lora"/>
                <a:ea typeface="Lora"/>
                <a:cs typeface="Lora"/>
                <a:sym typeface="Lora"/>
              </a:defRPr>
            </a:lvl6pPr>
            <a:lvl7pPr indent="-381000" lvl="6" marL="3200400" algn="ctr">
              <a:lnSpc>
                <a:spcPct val="100000"/>
              </a:lnSpc>
              <a:spcBef>
                <a:spcPts val="0"/>
              </a:spcBef>
              <a:spcAft>
                <a:spcPts val="0"/>
              </a:spcAft>
              <a:buSzPts val="2400"/>
              <a:buFont typeface="Lora"/>
              <a:buChar char="●"/>
              <a:defRPr i="1" sz="2400">
                <a:latin typeface="Lora"/>
                <a:ea typeface="Lora"/>
                <a:cs typeface="Lora"/>
                <a:sym typeface="Lora"/>
              </a:defRPr>
            </a:lvl7pPr>
            <a:lvl8pPr indent="-381000" lvl="7" marL="3657600" algn="ctr">
              <a:lnSpc>
                <a:spcPct val="100000"/>
              </a:lnSpc>
              <a:spcBef>
                <a:spcPts val="0"/>
              </a:spcBef>
              <a:spcAft>
                <a:spcPts val="0"/>
              </a:spcAft>
              <a:buSzPts val="2400"/>
              <a:buFont typeface="Lora"/>
              <a:buChar char="○"/>
              <a:defRPr i="1" sz="2400">
                <a:latin typeface="Lora"/>
                <a:ea typeface="Lora"/>
                <a:cs typeface="Lora"/>
                <a:sym typeface="Lora"/>
              </a:defRPr>
            </a:lvl8pPr>
            <a:lvl9pPr indent="-381000" lvl="8" marL="4114800" algn="ctr">
              <a:lnSpc>
                <a:spcPct val="100000"/>
              </a:lnSpc>
              <a:spcBef>
                <a:spcPts val="0"/>
              </a:spcBef>
              <a:spcAft>
                <a:spcPts val="0"/>
              </a:spcAft>
              <a:buSzPts val="2400"/>
              <a:buFont typeface="Lora"/>
              <a:buChar char="■"/>
              <a:defRPr i="1" sz="2400">
                <a:latin typeface="Lora"/>
                <a:ea typeface="Lora"/>
                <a:cs typeface="Lora"/>
                <a:sym typeface="Lora"/>
              </a:defRPr>
            </a:lvl9pPr>
          </a:lstStyle>
          <a:p/>
        </p:txBody>
      </p:sp>
      <p:cxnSp>
        <p:nvCxnSpPr>
          <p:cNvPr id="38" name="Google Shape;38;p20"/>
          <p:cNvCxnSpPr/>
          <p:nvPr/>
        </p:nvCxnSpPr>
        <p:spPr>
          <a:xfrm>
            <a:off x="4584075" y="3676500"/>
            <a:ext cx="0" cy="1480500"/>
          </a:xfrm>
          <a:prstGeom prst="straightConnector1">
            <a:avLst/>
          </a:prstGeom>
          <a:noFill/>
          <a:ln cap="flat" cmpd="sng" w="9525">
            <a:solidFill>
              <a:srgbClr val="CCCCCC"/>
            </a:solidFill>
            <a:prstDash val="solid"/>
            <a:round/>
            <a:headEnd len="sm" w="sm" type="none"/>
            <a:tailEnd len="sm" w="sm" type="none"/>
          </a:ln>
        </p:spPr>
      </p:cxnSp>
      <p:sp>
        <p:nvSpPr>
          <p:cNvPr id="39" name="Google Shape;39;p20"/>
          <p:cNvSpPr/>
          <p:nvPr/>
        </p:nvSpPr>
        <p:spPr>
          <a:xfrm>
            <a:off x="4288500" y="3393000"/>
            <a:ext cx="567000" cy="5670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20"/>
          <p:cNvSpPr txBox="1"/>
          <p:nvPr/>
        </p:nvSpPr>
        <p:spPr>
          <a:xfrm>
            <a:off x="3593400" y="3412652"/>
            <a:ext cx="19572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Lora"/>
                <a:ea typeface="Lora"/>
                <a:cs typeface="Lora"/>
                <a:sym typeface="Lora"/>
              </a:rPr>
              <a:t>“</a:t>
            </a:r>
            <a:endParaRPr b="1" i="0" sz="3600" u="none" cap="none" strike="noStrike">
              <a:solidFill>
                <a:srgbClr val="000000"/>
              </a:solidFill>
              <a:latin typeface="Lora"/>
              <a:ea typeface="Lora"/>
              <a:cs typeface="Lora"/>
              <a:sym typeface="Lora"/>
            </a:endParaRPr>
          </a:p>
        </p:txBody>
      </p:sp>
      <p:sp>
        <p:nvSpPr>
          <p:cNvPr id="41" name="Google Shape;41;p20"/>
          <p:cNvSpPr txBox="1"/>
          <p:nvPr>
            <p:ph idx="12" type="sldNum"/>
          </p:nvPr>
        </p:nvSpPr>
        <p:spPr>
          <a:xfrm>
            <a:off x="4297650" y="1"/>
            <a:ext cx="548700" cy="393600"/>
          </a:xfrm>
          <a:prstGeom prst="rect">
            <a:avLst/>
          </a:prstGeom>
          <a:noFill/>
          <a:ln>
            <a:noFill/>
          </a:ln>
        </p:spPr>
        <p:txBody>
          <a:bodyPr anchorCtr="0" anchor="t"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42" name="Shape 42"/>
        <p:cNvGrpSpPr/>
        <p:nvPr/>
      </p:nvGrpSpPr>
      <p:grpSpPr>
        <a:xfrm>
          <a:off x="0" y="0"/>
          <a:ext cx="0" cy="0"/>
          <a:chOff x="0" y="0"/>
          <a:chExt cx="0" cy="0"/>
        </a:xfrm>
      </p:grpSpPr>
      <p:sp>
        <p:nvSpPr>
          <p:cNvPr id="43" name="Google Shape;43;p21"/>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44" name="Google Shape;44;p21"/>
          <p:cNvSpPr txBox="1"/>
          <p:nvPr>
            <p:ph idx="1" type="body"/>
          </p:nvPr>
        </p:nvSpPr>
        <p:spPr>
          <a:xfrm>
            <a:off x="1381250" y="1651075"/>
            <a:ext cx="2334000" cy="3122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45" name="Google Shape;45;p21"/>
          <p:cNvSpPr txBox="1"/>
          <p:nvPr>
            <p:ph idx="2" type="body"/>
          </p:nvPr>
        </p:nvSpPr>
        <p:spPr>
          <a:xfrm>
            <a:off x="3834912" y="1651075"/>
            <a:ext cx="2334000" cy="3122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46" name="Google Shape;46;p21"/>
          <p:cNvSpPr txBox="1"/>
          <p:nvPr>
            <p:ph idx="3" type="body"/>
          </p:nvPr>
        </p:nvSpPr>
        <p:spPr>
          <a:xfrm>
            <a:off x="6288573" y="1651075"/>
            <a:ext cx="2334000" cy="3122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cxnSp>
        <p:nvCxnSpPr>
          <p:cNvPr id="47" name="Google Shape;47;p21"/>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48" name="Google Shape;48;p21"/>
          <p:cNvSpPr/>
          <p:nvPr/>
        </p:nvSpPr>
        <p:spPr>
          <a:xfrm>
            <a:off x="817475" y="928767"/>
            <a:ext cx="405900" cy="4059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9" name="Google Shape;49;p21"/>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50" name="Google Shape;50;p21"/>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1" name="Shape 51"/>
        <p:cNvGrpSpPr/>
        <p:nvPr/>
      </p:nvGrpSpPr>
      <p:grpSpPr>
        <a:xfrm>
          <a:off x="0" y="0"/>
          <a:ext cx="0" cy="0"/>
          <a:chOff x="0" y="0"/>
          <a:chExt cx="0" cy="0"/>
        </a:xfrm>
      </p:grpSpPr>
      <p:sp>
        <p:nvSpPr>
          <p:cNvPr id="52" name="Google Shape;52;p22"/>
          <p:cNvSpPr txBox="1"/>
          <p:nvPr>
            <p:ph type="title"/>
          </p:nvPr>
        </p:nvSpPr>
        <p:spPr>
          <a:xfrm>
            <a:off x="1381250" y="937125"/>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cxnSp>
        <p:nvCxnSpPr>
          <p:cNvPr id="53" name="Google Shape;53;p22"/>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54" name="Google Shape;54;p22"/>
          <p:cNvSpPr/>
          <p:nvPr/>
        </p:nvSpPr>
        <p:spPr>
          <a:xfrm>
            <a:off x="817475" y="928767"/>
            <a:ext cx="405900" cy="4059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22"/>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56" name="Google Shape;56;p2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7" name="Shape 57"/>
        <p:cNvGrpSpPr/>
        <p:nvPr/>
      </p:nvGrpSpPr>
      <p:grpSpPr>
        <a:xfrm>
          <a:off x="0" y="0"/>
          <a:ext cx="0" cy="0"/>
          <a:chOff x="0" y="0"/>
          <a:chExt cx="0" cy="0"/>
        </a:xfrm>
      </p:grpSpPr>
      <p:sp>
        <p:nvSpPr>
          <p:cNvPr id="58" name="Google Shape;58;p23"/>
          <p:cNvSpPr txBox="1"/>
          <p:nvPr>
            <p:ph idx="1" type="body"/>
          </p:nvPr>
        </p:nvSpPr>
        <p:spPr>
          <a:xfrm>
            <a:off x="1990450" y="4037375"/>
            <a:ext cx="5163000" cy="519600"/>
          </a:xfrm>
          <a:prstGeom prst="rect">
            <a:avLst/>
          </a:prstGeom>
          <a:noFill/>
          <a:ln>
            <a:noFill/>
          </a:ln>
        </p:spPr>
        <p:txBody>
          <a:bodyPr anchorCtr="0" anchor="b" bIns="91425" lIns="91425" spcFirstLastPara="1" rIns="91425" wrap="square" tIns="91425">
            <a:noAutofit/>
          </a:bodyPr>
          <a:lstStyle>
            <a:lvl1pPr indent="-228600" lvl="0" marL="457200" algn="ctr">
              <a:lnSpc>
                <a:spcPct val="100000"/>
              </a:lnSpc>
              <a:spcBef>
                <a:spcPts val="360"/>
              </a:spcBef>
              <a:spcAft>
                <a:spcPts val="0"/>
              </a:spcAft>
              <a:buSzPts val="1400"/>
              <a:buFont typeface="Lora"/>
              <a:buNone/>
              <a:defRPr i="1" sz="1400">
                <a:latin typeface="Lora"/>
                <a:ea typeface="Lora"/>
                <a:cs typeface="Lora"/>
                <a:sym typeface="Lora"/>
              </a:defRPr>
            </a:lvl1pPr>
          </a:lstStyle>
          <a:p/>
        </p:txBody>
      </p:sp>
      <p:cxnSp>
        <p:nvCxnSpPr>
          <p:cNvPr id="59" name="Google Shape;59;p23"/>
          <p:cNvCxnSpPr/>
          <p:nvPr/>
        </p:nvCxnSpPr>
        <p:spPr>
          <a:xfrm>
            <a:off x="-6025" y="4666129"/>
            <a:ext cx="9162000" cy="0"/>
          </a:xfrm>
          <a:prstGeom prst="straightConnector1">
            <a:avLst/>
          </a:prstGeom>
          <a:noFill/>
          <a:ln cap="flat" cmpd="sng" w="9525">
            <a:solidFill>
              <a:srgbClr val="CCCCCC"/>
            </a:solidFill>
            <a:prstDash val="solid"/>
            <a:round/>
            <a:headEnd len="sm" w="sm" type="none"/>
            <a:tailEnd len="sm" w="sm" type="none"/>
          </a:ln>
        </p:spPr>
      </p:cxnSp>
      <p:sp>
        <p:nvSpPr>
          <p:cNvPr id="60" name="Google Shape;60;p23"/>
          <p:cNvSpPr/>
          <p:nvPr/>
        </p:nvSpPr>
        <p:spPr>
          <a:xfrm>
            <a:off x="4457400" y="4551496"/>
            <a:ext cx="229200" cy="2292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3"/>
          <p:cNvSpPr txBox="1"/>
          <p:nvPr>
            <p:ph idx="12" type="sldNum"/>
          </p:nvPr>
        </p:nvSpPr>
        <p:spPr>
          <a:xfrm>
            <a:off x="4297650" y="4780700"/>
            <a:ext cx="548700" cy="3627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2" name="Shape 62"/>
        <p:cNvGrpSpPr/>
        <p:nvPr/>
      </p:nvGrpSpPr>
      <p:grpSpPr>
        <a:xfrm>
          <a:off x="0" y="0"/>
          <a:ext cx="0" cy="0"/>
          <a:chOff x="0" y="0"/>
          <a:chExt cx="0" cy="0"/>
        </a:xfrm>
      </p:grpSpPr>
      <p:cxnSp>
        <p:nvCxnSpPr>
          <p:cNvPr id="63" name="Google Shape;63;p24"/>
          <p:cNvCxnSpPr/>
          <p:nvPr/>
        </p:nvCxnSpPr>
        <p:spPr>
          <a:xfrm>
            <a:off x="-6025" y="4513729"/>
            <a:ext cx="9162000" cy="0"/>
          </a:xfrm>
          <a:prstGeom prst="straightConnector1">
            <a:avLst/>
          </a:prstGeom>
          <a:noFill/>
          <a:ln cap="flat" cmpd="sng" w="9525">
            <a:solidFill>
              <a:srgbClr val="CCCCCC"/>
            </a:solidFill>
            <a:prstDash val="solid"/>
            <a:round/>
            <a:headEnd len="sm" w="sm" type="none"/>
            <a:tailEnd len="sm" w="sm" type="none"/>
          </a:ln>
        </p:spPr>
      </p:cxnSp>
      <p:sp>
        <p:nvSpPr>
          <p:cNvPr id="64" name="Google Shape;64;p24"/>
          <p:cNvSpPr/>
          <p:nvPr/>
        </p:nvSpPr>
        <p:spPr>
          <a:xfrm>
            <a:off x="4293700" y="4235405"/>
            <a:ext cx="556500" cy="5565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4"/>
          <p:cNvSpPr txBox="1"/>
          <p:nvPr>
            <p:ph idx="12" type="sldNum"/>
          </p:nvPr>
        </p:nvSpPr>
        <p:spPr>
          <a:xfrm>
            <a:off x="4297650" y="4791900"/>
            <a:ext cx="548700" cy="351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idx="1" type="body"/>
          </p:nvPr>
        </p:nvSpPr>
        <p:spPr>
          <a:xfrm>
            <a:off x="1381250" y="1616470"/>
            <a:ext cx="6809700" cy="31122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600"/>
              </a:spcBef>
              <a:spcAft>
                <a:spcPts val="0"/>
              </a:spcAft>
              <a:buClr>
                <a:srgbClr val="FFCD00"/>
              </a:buClr>
              <a:buSzPts val="2400"/>
              <a:buFont typeface="Quattrocento Sans"/>
              <a:buChar char="◉"/>
              <a:defRPr b="0" i="0" sz="2400" u="none" cap="none" strike="noStrike">
                <a:solidFill>
                  <a:srgbClr val="000000"/>
                </a:solidFill>
                <a:latin typeface="Quattrocento Sans"/>
                <a:ea typeface="Quattrocento Sans"/>
                <a:cs typeface="Quattrocento Sans"/>
                <a:sym typeface="Quattrocento Sans"/>
              </a:defRPr>
            </a:lvl1pPr>
            <a:lvl2pPr indent="-355600" lvl="1" marL="914400" marR="0" rtl="0" algn="l">
              <a:lnSpc>
                <a:spcPct val="100000"/>
              </a:lnSpc>
              <a:spcBef>
                <a:spcPts val="0"/>
              </a:spcBef>
              <a:spcAft>
                <a:spcPts val="0"/>
              </a:spcAft>
              <a:buClr>
                <a:srgbClr val="FFCD00"/>
              </a:buClr>
              <a:buSzPts val="2000"/>
              <a:buFont typeface="Quattrocento Sans"/>
              <a:buChar char="○"/>
              <a:defRPr b="0" i="0" sz="2000" u="none" cap="none" strike="noStrike">
                <a:solidFill>
                  <a:srgbClr val="000000"/>
                </a:solidFill>
                <a:latin typeface="Quattrocento Sans"/>
                <a:ea typeface="Quattrocento Sans"/>
                <a:cs typeface="Quattrocento Sans"/>
                <a:sym typeface="Quattrocento Sans"/>
              </a:defRPr>
            </a:lvl2pPr>
            <a:lvl3pPr indent="-355600" lvl="2" marL="1371600" marR="0" rtl="0" algn="l">
              <a:lnSpc>
                <a:spcPct val="100000"/>
              </a:lnSpc>
              <a:spcBef>
                <a:spcPts val="0"/>
              </a:spcBef>
              <a:spcAft>
                <a:spcPts val="0"/>
              </a:spcAft>
              <a:buClr>
                <a:srgbClr val="FFCD00"/>
              </a:buClr>
              <a:buSzPts val="2000"/>
              <a:buFont typeface="Quattrocento Sans"/>
              <a:buChar char="■"/>
              <a:defRPr b="0" i="0" sz="2000" u="none" cap="none" strike="noStrike">
                <a:solidFill>
                  <a:srgbClr val="000000"/>
                </a:solidFill>
                <a:latin typeface="Quattrocento Sans"/>
                <a:ea typeface="Quattrocento Sans"/>
                <a:cs typeface="Quattrocento Sans"/>
                <a:sym typeface="Quattrocento Sans"/>
              </a:defRPr>
            </a:lvl3pPr>
            <a:lvl4pPr indent="-342900" lvl="3" marL="1828800" marR="0" rtl="0" algn="l">
              <a:lnSpc>
                <a:spcPct val="100000"/>
              </a:lnSpc>
              <a:spcBef>
                <a:spcPts val="0"/>
              </a:spcBef>
              <a:spcAft>
                <a:spcPts val="0"/>
              </a:spcAft>
              <a:buClr>
                <a:srgbClr val="FFCD00"/>
              </a:buClr>
              <a:buSzPts val="1800"/>
              <a:buFont typeface="Quattrocento Sans"/>
              <a:buChar char="●"/>
              <a:defRPr b="0" i="0" sz="1800" u="none" cap="none" strike="noStrike">
                <a:solidFill>
                  <a:srgbClr val="000000"/>
                </a:solidFill>
                <a:latin typeface="Quattrocento Sans"/>
                <a:ea typeface="Quattrocento Sans"/>
                <a:cs typeface="Quattrocento Sans"/>
                <a:sym typeface="Quattrocento Sans"/>
              </a:defRPr>
            </a:lvl4pPr>
            <a:lvl5pPr indent="-342900" lvl="4" marL="2286000" marR="0" rtl="0" algn="l">
              <a:lnSpc>
                <a:spcPct val="100000"/>
              </a:lnSpc>
              <a:spcBef>
                <a:spcPts val="0"/>
              </a:spcBef>
              <a:spcAft>
                <a:spcPts val="0"/>
              </a:spcAft>
              <a:buClr>
                <a:srgbClr val="FFCD00"/>
              </a:buClr>
              <a:buSzPts val="1800"/>
              <a:buFont typeface="Quattrocento Sans"/>
              <a:buChar char="○"/>
              <a:defRPr b="0" i="0" sz="1800" u="none" cap="none" strike="noStrike">
                <a:solidFill>
                  <a:srgbClr val="000000"/>
                </a:solidFill>
                <a:latin typeface="Quattrocento Sans"/>
                <a:ea typeface="Quattrocento Sans"/>
                <a:cs typeface="Quattrocento Sans"/>
                <a:sym typeface="Quattrocento Sans"/>
              </a:defRPr>
            </a:lvl5pPr>
            <a:lvl6pPr indent="-342900" lvl="5" marL="2743200" marR="0" rtl="0" algn="l">
              <a:lnSpc>
                <a:spcPct val="100000"/>
              </a:lnSpc>
              <a:spcBef>
                <a:spcPts val="0"/>
              </a:spcBef>
              <a:spcAft>
                <a:spcPts val="0"/>
              </a:spcAft>
              <a:buClr>
                <a:srgbClr val="FFCD00"/>
              </a:buClr>
              <a:buSzPts val="1800"/>
              <a:buFont typeface="Quattrocento Sans"/>
              <a:buChar char="■"/>
              <a:defRPr b="0" i="0" sz="1800" u="none" cap="none" strike="noStrike">
                <a:solidFill>
                  <a:srgbClr val="000000"/>
                </a:solidFill>
                <a:latin typeface="Quattrocento Sans"/>
                <a:ea typeface="Quattrocento Sans"/>
                <a:cs typeface="Quattrocento Sans"/>
                <a:sym typeface="Quattrocento Sans"/>
              </a:defRPr>
            </a:lvl6pPr>
            <a:lvl7pPr indent="-342900" lvl="6" marL="3200400" marR="0" rtl="0" algn="l">
              <a:lnSpc>
                <a:spcPct val="100000"/>
              </a:lnSpc>
              <a:spcBef>
                <a:spcPts val="0"/>
              </a:spcBef>
              <a:spcAft>
                <a:spcPts val="0"/>
              </a:spcAft>
              <a:buClr>
                <a:srgbClr val="FFCD00"/>
              </a:buClr>
              <a:buSzPts val="1800"/>
              <a:buFont typeface="Quattrocento Sans"/>
              <a:buChar char="●"/>
              <a:defRPr b="0" i="0" sz="1800" u="none" cap="none" strike="noStrike">
                <a:solidFill>
                  <a:srgbClr val="000000"/>
                </a:solidFill>
                <a:latin typeface="Quattrocento Sans"/>
                <a:ea typeface="Quattrocento Sans"/>
                <a:cs typeface="Quattrocento Sans"/>
                <a:sym typeface="Quattrocento Sans"/>
              </a:defRPr>
            </a:lvl7pPr>
            <a:lvl8pPr indent="-342900" lvl="7" marL="3657600" marR="0" rtl="0" algn="l">
              <a:lnSpc>
                <a:spcPct val="100000"/>
              </a:lnSpc>
              <a:spcBef>
                <a:spcPts val="0"/>
              </a:spcBef>
              <a:spcAft>
                <a:spcPts val="0"/>
              </a:spcAft>
              <a:buClr>
                <a:srgbClr val="FFCD00"/>
              </a:buClr>
              <a:buSzPts val="1800"/>
              <a:buFont typeface="Quattrocento Sans"/>
              <a:buChar char="○"/>
              <a:defRPr b="0" i="0" sz="1800" u="none" cap="none" strike="noStrike">
                <a:solidFill>
                  <a:srgbClr val="000000"/>
                </a:solidFill>
                <a:latin typeface="Quattrocento Sans"/>
                <a:ea typeface="Quattrocento Sans"/>
                <a:cs typeface="Quattrocento Sans"/>
                <a:sym typeface="Quattrocento Sans"/>
              </a:defRPr>
            </a:lvl8pPr>
            <a:lvl9pPr indent="-342900" lvl="8" marL="4114800" marR="0" rtl="0" algn="l">
              <a:lnSpc>
                <a:spcPct val="100000"/>
              </a:lnSpc>
              <a:spcBef>
                <a:spcPts val="0"/>
              </a:spcBef>
              <a:spcAft>
                <a:spcPts val="0"/>
              </a:spcAft>
              <a:buClr>
                <a:srgbClr val="FFCD00"/>
              </a:buClr>
              <a:buSzPts val="1800"/>
              <a:buFont typeface="Quattrocento Sans"/>
              <a:buChar char="■"/>
              <a:defRPr b="0" i="0" sz="1800" u="none" cap="none" strike="noStrike">
                <a:solidFill>
                  <a:srgbClr val="000000"/>
                </a:solidFill>
                <a:latin typeface="Quattrocento Sans"/>
                <a:ea typeface="Quattrocento Sans"/>
                <a:cs typeface="Quattrocento Sans"/>
                <a:sym typeface="Quattrocento Sans"/>
              </a:defRPr>
            </a:lvl9pPr>
          </a:lstStyle>
          <a:p/>
        </p:txBody>
      </p:sp>
      <p:sp>
        <p:nvSpPr>
          <p:cNvPr id="7" name="Google Shape;7;p15"/>
          <p:cNvSpPr txBox="1"/>
          <p:nvPr>
            <p:ph type="title"/>
          </p:nvPr>
        </p:nvSpPr>
        <p:spPr>
          <a:xfrm>
            <a:off x="1381250" y="937117"/>
            <a:ext cx="6809700" cy="435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rgbClr val="000000"/>
              </a:buClr>
              <a:buSzPts val="2000"/>
              <a:buFont typeface="Lora"/>
              <a:buNone/>
              <a:defRPr b="1" i="0" sz="2000" u="none" cap="none" strike="noStrike">
                <a:solidFill>
                  <a:srgbClr val="000000"/>
                </a:solidFill>
                <a:latin typeface="Lora"/>
                <a:ea typeface="Lora"/>
                <a:cs typeface="Lora"/>
                <a:sym typeface="Lora"/>
              </a:defRPr>
            </a:lvl1pPr>
            <a:lvl2pPr lvl="1" marR="0" rtl="0" algn="l">
              <a:lnSpc>
                <a:spcPct val="100000"/>
              </a:lnSpc>
              <a:spcBef>
                <a:spcPts val="0"/>
              </a:spcBef>
              <a:spcAft>
                <a:spcPts val="0"/>
              </a:spcAft>
              <a:buClr>
                <a:srgbClr val="000000"/>
              </a:buClr>
              <a:buSzPts val="2000"/>
              <a:buFont typeface="Lora"/>
              <a:buNone/>
              <a:defRPr b="1" i="0" sz="2000" u="none" cap="none" strike="noStrike">
                <a:solidFill>
                  <a:srgbClr val="000000"/>
                </a:solidFill>
                <a:latin typeface="Lora"/>
                <a:ea typeface="Lora"/>
                <a:cs typeface="Lora"/>
                <a:sym typeface="Lora"/>
              </a:defRPr>
            </a:lvl2pPr>
            <a:lvl3pPr lvl="2" marR="0" rtl="0" algn="l">
              <a:lnSpc>
                <a:spcPct val="100000"/>
              </a:lnSpc>
              <a:spcBef>
                <a:spcPts val="0"/>
              </a:spcBef>
              <a:spcAft>
                <a:spcPts val="0"/>
              </a:spcAft>
              <a:buClr>
                <a:srgbClr val="000000"/>
              </a:buClr>
              <a:buSzPts val="2000"/>
              <a:buFont typeface="Lora"/>
              <a:buNone/>
              <a:defRPr b="1" i="0" sz="2000" u="none" cap="none" strike="noStrike">
                <a:solidFill>
                  <a:srgbClr val="000000"/>
                </a:solidFill>
                <a:latin typeface="Lora"/>
                <a:ea typeface="Lora"/>
                <a:cs typeface="Lora"/>
                <a:sym typeface="Lora"/>
              </a:defRPr>
            </a:lvl3pPr>
            <a:lvl4pPr lvl="3" marR="0" rtl="0" algn="l">
              <a:lnSpc>
                <a:spcPct val="100000"/>
              </a:lnSpc>
              <a:spcBef>
                <a:spcPts val="0"/>
              </a:spcBef>
              <a:spcAft>
                <a:spcPts val="0"/>
              </a:spcAft>
              <a:buClr>
                <a:srgbClr val="000000"/>
              </a:buClr>
              <a:buSzPts val="2000"/>
              <a:buFont typeface="Lora"/>
              <a:buNone/>
              <a:defRPr b="1" i="0" sz="2000" u="none" cap="none" strike="noStrike">
                <a:solidFill>
                  <a:srgbClr val="000000"/>
                </a:solidFill>
                <a:latin typeface="Lora"/>
                <a:ea typeface="Lora"/>
                <a:cs typeface="Lora"/>
                <a:sym typeface="Lora"/>
              </a:defRPr>
            </a:lvl4pPr>
            <a:lvl5pPr lvl="4" marR="0" rtl="0" algn="l">
              <a:lnSpc>
                <a:spcPct val="100000"/>
              </a:lnSpc>
              <a:spcBef>
                <a:spcPts val="0"/>
              </a:spcBef>
              <a:spcAft>
                <a:spcPts val="0"/>
              </a:spcAft>
              <a:buClr>
                <a:srgbClr val="000000"/>
              </a:buClr>
              <a:buSzPts val="2000"/>
              <a:buFont typeface="Lora"/>
              <a:buNone/>
              <a:defRPr b="1" i="0" sz="2000" u="none" cap="none" strike="noStrike">
                <a:solidFill>
                  <a:srgbClr val="000000"/>
                </a:solidFill>
                <a:latin typeface="Lora"/>
                <a:ea typeface="Lora"/>
                <a:cs typeface="Lora"/>
                <a:sym typeface="Lora"/>
              </a:defRPr>
            </a:lvl5pPr>
            <a:lvl6pPr lvl="5" marR="0" rtl="0" algn="l">
              <a:lnSpc>
                <a:spcPct val="100000"/>
              </a:lnSpc>
              <a:spcBef>
                <a:spcPts val="0"/>
              </a:spcBef>
              <a:spcAft>
                <a:spcPts val="0"/>
              </a:spcAft>
              <a:buClr>
                <a:srgbClr val="000000"/>
              </a:buClr>
              <a:buSzPts val="2000"/>
              <a:buFont typeface="Lora"/>
              <a:buNone/>
              <a:defRPr b="1" i="0" sz="2000" u="none" cap="none" strike="noStrike">
                <a:solidFill>
                  <a:srgbClr val="000000"/>
                </a:solidFill>
                <a:latin typeface="Lora"/>
                <a:ea typeface="Lora"/>
                <a:cs typeface="Lora"/>
                <a:sym typeface="Lora"/>
              </a:defRPr>
            </a:lvl6pPr>
            <a:lvl7pPr lvl="6" marR="0" rtl="0" algn="l">
              <a:lnSpc>
                <a:spcPct val="100000"/>
              </a:lnSpc>
              <a:spcBef>
                <a:spcPts val="0"/>
              </a:spcBef>
              <a:spcAft>
                <a:spcPts val="0"/>
              </a:spcAft>
              <a:buClr>
                <a:srgbClr val="000000"/>
              </a:buClr>
              <a:buSzPts val="2000"/>
              <a:buFont typeface="Lora"/>
              <a:buNone/>
              <a:defRPr b="1" i="0" sz="2000" u="none" cap="none" strike="noStrike">
                <a:solidFill>
                  <a:srgbClr val="000000"/>
                </a:solidFill>
                <a:latin typeface="Lora"/>
                <a:ea typeface="Lora"/>
                <a:cs typeface="Lora"/>
                <a:sym typeface="Lora"/>
              </a:defRPr>
            </a:lvl7pPr>
            <a:lvl8pPr lvl="7" marR="0" rtl="0" algn="l">
              <a:lnSpc>
                <a:spcPct val="100000"/>
              </a:lnSpc>
              <a:spcBef>
                <a:spcPts val="0"/>
              </a:spcBef>
              <a:spcAft>
                <a:spcPts val="0"/>
              </a:spcAft>
              <a:buClr>
                <a:srgbClr val="000000"/>
              </a:buClr>
              <a:buSzPts val="2000"/>
              <a:buFont typeface="Lora"/>
              <a:buNone/>
              <a:defRPr b="1" i="0" sz="2000" u="none" cap="none" strike="noStrike">
                <a:solidFill>
                  <a:srgbClr val="000000"/>
                </a:solidFill>
                <a:latin typeface="Lora"/>
                <a:ea typeface="Lora"/>
                <a:cs typeface="Lora"/>
                <a:sym typeface="Lora"/>
              </a:defRPr>
            </a:lvl8pPr>
            <a:lvl9pPr lvl="8" marR="0" rtl="0" algn="l">
              <a:lnSpc>
                <a:spcPct val="100000"/>
              </a:lnSpc>
              <a:spcBef>
                <a:spcPts val="0"/>
              </a:spcBef>
              <a:spcAft>
                <a:spcPts val="0"/>
              </a:spcAft>
              <a:buClr>
                <a:srgbClr val="000000"/>
              </a:buClr>
              <a:buSzPts val="2000"/>
              <a:buFont typeface="Lora"/>
              <a:buNone/>
              <a:defRPr b="1" i="0" sz="2000" u="none" cap="none" strike="noStrike">
                <a:solidFill>
                  <a:srgbClr val="000000"/>
                </a:solidFill>
                <a:latin typeface="Lora"/>
                <a:ea typeface="Lora"/>
                <a:cs typeface="Lora"/>
                <a:sym typeface="Lora"/>
              </a:defRPr>
            </a:lvl9pPr>
          </a:lstStyle>
          <a:p/>
        </p:txBody>
      </p:sp>
      <p:sp>
        <p:nvSpPr>
          <p:cNvPr id="8" name="Google Shape;8;p15"/>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gif"/><Relationship Id="rId4" Type="http://schemas.openxmlformats.org/officeDocument/2006/relationships/image" Target="../media/image3.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5.gif"/><Relationship Id="rId4" Type="http://schemas.openxmlformats.org/officeDocument/2006/relationships/image" Target="../media/image4.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
          <p:cNvSpPr txBox="1"/>
          <p:nvPr>
            <p:ph type="ctrTitle"/>
          </p:nvPr>
        </p:nvSpPr>
        <p:spPr>
          <a:xfrm>
            <a:off x="996625" y="1909925"/>
            <a:ext cx="3569400" cy="1254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latin typeface="Roboto"/>
                <a:ea typeface="Roboto"/>
                <a:cs typeface="Roboto"/>
                <a:sym typeface="Roboto"/>
              </a:rPr>
              <a:t>Module 1: A Recap</a:t>
            </a:r>
            <a:endParaRPr>
              <a:latin typeface="Roboto"/>
              <a:ea typeface="Roboto"/>
              <a:cs typeface="Roboto"/>
              <a:sym typeface="Roboto"/>
            </a:endParaRPr>
          </a:p>
        </p:txBody>
      </p:sp>
      <p:grpSp>
        <p:nvGrpSpPr>
          <p:cNvPr id="73" name="Google Shape;73;p1"/>
          <p:cNvGrpSpPr/>
          <p:nvPr/>
        </p:nvGrpSpPr>
        <p:grpSpPr>
          <a:xfrm>
            <a:off x="1299165" y="3511424"/>
            <a:ext cx="215966" cy="342399"/>
            <a:chOff x="6718575" y="2318625"/>
            <a:chExt cx="256950" cy="407375"/>
          </a:xfrm>
        </p:grpSpPr>
        <p:sp>
          <p:nvSpPr>
            <p:cNvPr id="74" name="Google Shape;74;p1"/>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1"/>
            <p:cNvSpPr/>
            <p:nvPr/>
          </p:nvSpPr>
          <p:spPr>
            <a:xfrm>
              <a:off x="6795900" y="2628550"/>
              <a:ext cx="102300" cy="25"/>
            </a:xfrm>
            <a:custGeom>
              <a:rect b="b" l="l" r="r" t="t"/>
              <a:pathLst>
                <a:path extrusionOk="0" fill="none" h="1" w="4092">
                  <a:moveTo>
                    <a:pt x="0" y="1"/>
                  </a:moveTo>
                  <a:lnTo>
                    <a:pt x="4092" y="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82" name="Google Shape;82;p1"/>
          <p:cNvPicPr preferRelativeResize="0"/>
          <p:nvPr/>
        </p:nvPicPr>
        <p:blipFill rotWithShape="1">
          <a:blip r:embed="rId3">
            <a:alphaModFix/>
          </a:blip>
          <a:srcRect b="0" l="0" r="0" t="0"/>
          <a:stretch/>
        </p:blipFill>
        <p:spPr>
          <a:xfrm>
            <a:off x="4700850" y="418050"/>
            <a:ext cx="2869224" cy="3093375"/>
          </a:xfrm>
          <a:prstGeom prst="rect">
            <a:avLst/>
          </a:prstGeom>
          <a:noFill/>
          <a:ln>
            <a:noFill/>
          </a:ln>
        </p:spPr>
      </p:pic>
      <p:sp>
        <p:nvSpPr>
          <p:cNvPr id="83" name="Google Shape;83;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g6fd24979aa_0_18"/>
          <p:cNvSpPr txBox="1"/>
          <p:nvPr>
            <p:ph type="ctrTitle"/>
          </p:nvPr>
        </p:nvSpPr>
        <p:spPr>
          <a:xfrm>
            <a:off x="2040200" y="2038950"/>
            <a:ext cx="3787800" cy="106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Data Retrieval From Web Sources</a:t>
            </a:r>
            <a:endParaRPr/>
          </a:p>
        </p:txBody>
      </p:sp>
      <p:sp>
        <p:nvSpPr>
          <p:cNvPr id="145" name="Google Shape;145;g6fd24979aa_0_18"/>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chemeClr val="dk1"/>
                </a:solidFill>
                <a:latin typeface="Lora"/>
                <a:ea typeface="Lora"/>
                <a:cs typeface="Lora"/>
                <a:sym typeface="Lora"/>
              </a:rPr>
              <a:t>5</a:t>
            </a:r>
            <a:endParaRPr b="0" i="0" sz="2400" u="none" cap="none" strike="noStrike">
              <a:solidFill>
                <a:srgbClr val="000000"/>
              </a:solidFill>
              <a:latin typeface="Lora"/>
              <a:ea typeface="Lora"/>
              <a:cs typeface="Lora"/>
              <a:sym typeface="Lora"/>
            </a:endParaRPr>
          </a:p>
        </p:txBody>
      </p:sp>
      <p:sp>
        <p:nvSpPr>
          <p:cNvPr id="146" name="Google Shape;146;g6fd24979aa_0_18"/>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g6fd24979aa_0_24"/>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Data Retrieval from Web Sources</a:t>
            </a:r>
            <a:endParaRPr>
              <a:highlight>
                <a:srgbClr val="FFCD00"/>
              </a:highlight>
            </a:endParaRPr>
          </a:p>
        </p:txBody>
      </p:sp>
      <p:sp>
        <p:nvSpPr>
          <p:cNvPr id="152" name="Google Shape;152;g6fd24979aa_0_2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53" name="Google Shape;153;g6fd24979aa_0_24"/>
          <p:cNvSpPr txBox="1"/>
          <p:nvPr/>
        </p:nvSpPr>
        <p:spPr>
          <a:xfrm>
            <a:off x="945900" y="1741500"/>
            <a:ext cx="7252200" cy="2691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200">
                <a:solidFill>
                  <a:srgbClr val="222222"/>
                </a:solidFill>
                <a:highlight>
                  <a:srgbClr val="FFFFFF"/>
                </a:highlight>
              </a:rPr>
              <a:t>We also learnt that we can retrieve data not only from DBs, but also from APIs or even directly from an HTML page (i.e. web scraping). We learnt that:</a:t>
            </a:r>
            <a:endParaRPr sz="1200">
              <a:solidFill>
                <a:srgbClr val="222222"/>
              </a:solidFill>
              <a:highlight>
                <a:srgbClr val="FFFFFF"/>
              </a:highlight>
            </a:endParaRPr>
          </a:p>
          <a:p>
            <a:pPr indent="0" lvl="0" marL="0" marR="0" rtl="0" algn="just">
              <a:lnSpc>
                <a:spcPct val="115000"/>
              </a:lnSpc>
              <a:spcBef>
                <a:spcPts val="0"/>
              </a:spcBef>
              <a:spcAft>
                <a:spcPts val="0"/>
              </a:spcAft>
              <a:buNone/>
            </a:pPr>
            <a:r>
              <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What APIs (applications programming interfaces) are and how we can make use of them to retrieve valuable information.</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How to work with web content. More specifically:</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What an HTML page looks like.</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How to work with the Beautifulsoup package</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The limits of webscrpaing (robots.txt)</a:t>
            </a:r>
            <a:endParaRPr sz="1200">
              <a:solidFill>
                <a:srgbClr val="222222"/>
              </a:solidFill>
              <a:highlight>
                <a:srgbClr val="FFFFFF"/>
              </a:highlight>
            </a:endParaRPr>
          </a:p>
          <a:p>
            <a:pPr indent="0" lvl="0" marL="457200" marR="0" rtl="0" algn="just">
              <a:lnSpc>
                <a:spcPct val="115000"/>
              </a:lnSpc>
              <a:spcBef>
                <a:spcPts val="0"/>
              </a:spcBef>
              <a:spcAft>
                <a:spcPts val="0"/>
              </a:spcAft>
              <a:buNone/>
            </a:pPr>
            <a:r>
              <a:t/>
            </a:r>
            <a:endParaRPr sz="1200">
              <a:solidFill>
                <a:srgbClr val="222222"/>
              </a:solidFill>
              <a:highlight>
                <a:srgbClr val="FFFFFF"/>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g70d3275c36_0_18"/>
          <p:cNvSpPr txBox="1"/>
          <p:nvPr>
            <p:ph type="ctrTitle"/>
          </p:nvPr>
        </p:nvSpPr>
        <p:spPr>
          <a:xfrm>
            <a:off x="2031125" y="1936575"/>
            <a:ext cx="3787800" cy="955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The Past: Module 1</a:t>
            </a:r>
            <a:endParaRPr/>
          </a:p>
        </p:txBody>
      </p:sp>
      <p:sp>
        <p:nvSpPr>
          <p:cNvPr id="159" name="Google Shape;159;g70d3275c36_0_18"/>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chemeClr val="dk1"/>
                </a:solidFill>
                <a:latin typeface="Lora"/>
                <a:ea typeface="Lora"/>
                <a:cs typeface="Lora"/>
                <a:sym typeface="Lora"/>
              </a:rPr>
              <a:t>6</a:t>
            </a:r>
            <a:endParaRPr b="0" i="0" sz="2400" u="none" cap="none" strike="noStrike">
              <a:solidFill>
                <a:srgbClr val="000000"/>
              </a:solidFill>
              <a:latin typeface="Lora"/>
              <a:ea typeface="Lora"/>
              <a:cs typeface="Lora"/>
              <a:sym typeface="Lora"/>
            </a:endParaRPr>
          </a:p>
        </p:txBody>
      </p:sp>
      <p:sp>
        <p:nvSpPr>
          <p:cNvPr id="160" name="Google Shape;160;g70d3275c36_0_18"/>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g70d3275c36_0_12"/>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End of Module 1: A Balance</a:t>
            </a:r>
            <a:endParaRPr>
              <a:highlight>
                <a:srgbClr val="FFCD00"/>
              </a:highlight>
            </a:endParaRPr>
          </a:p>
        </p:txBody>
      </p:sp>
      <p:sp>
        <p:nvSpPr>
          <p:cNvPr id="166" name="Google Shape;166;g70d3275c36_0_1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67" name="Google Shape;167;g70d3275c36_0_12"/>
          <p:cNvSpPr txBox="1"/>
          <p:nvPr/>
        </p:nvSpPr>
        <p:spPr>
          <a:xfrm>
            <a:off x="945900" y="1741500"/>
            <a:ext cx="7252200" cy="2691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200">
                <a:solidFill>
                  <a:srgbClr val="222222"/>
                </a:solidFill>
                <a:highlight>
                  <a:srgbClr val="FFFFFF"/>
                </a:highlight>
              </a:rPr>
              <a:t>The main </a:t>
            </a:r>
            <a:r>
              <a:rPr lang="en" sz="1200">
                <a:solidFill>
                  <a:srgbClr val="222222"/>
                </a:solidFill>
                <a:highlight>
                  <a:srgbClr val="FFFFFF"/>
                </a:highlight>
              </a:rPr>
              <a:t>takeaways</a:t>
            </a:r>
            <a:r>
              <a:rPr lang="en" sz="1200">
                <a:solidFill>
                  <a:srgbClr val="222222"/>
                </a:solidFill>
                <a:highlight>
                  <a:srgbClr val="FFFFFF"/>
                </a:highlight>
              </a:rPr>
              <a:t> from module 1 are:</a:t>
            </a:r>
            <a:endParaRPr sz="1200">
              <a:solidFill>
                <a:srgbClr val="222222"/>
              </a:solidFill>
              <a:highlight>
                <a:srgbClr val="FFFFFF"/>
              </a:highlight>
            </a:endParaRPr>
          </a:p>
          <a:p>
            <a:pPr indent="0" lvl="0" marL="0" marR="0" rtl="0" algn="just">
              <a:lnSpc>
                <a:spcPct val="115000"/>
              </a:lnSpc>
              <a:spcBef>
                <a:spcPts val="0"/>
              </a:spcBef>
              <a:spcAft>
                <a:spcPts val="0"/>
              </a:spcAft>
              <a:buNone/>
            </a:pPr>
            <a:r>
              <a:t/>
            </a:r>
            <a:endParaRPr b="1"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Char char="●"/>
            </a:pPr>
            <a:r>
              <a:rPr b="1" lang="en" sz="1200">
                <a:solidFill>
                  <a:srgbClr val="222222"/>
                </a:solidFill>
                <a:highlight>
                  <a:srgbClr val="FFFFFF"/>
                </a:highlight>
              </a:rPr>
              <a:t>Programming in Python</a:t>
            </a:r>
            <a:endParaRPr b="1" sz="1200">
              <a:solidFill>
                <a:srgbClr val="222222"/>
              </a:solidFill>
              <a:highlight>
                <a:srgbClr val="FFFFFF"/>
              </a:highlight>
            </a:endParaRPr>
          </a:p>
          <a:p>
            <a:pPr indent="0" lvl="0" marL="457200" marR="0" rtl="0" algn="just">
              <a:lnSpc>
                <a:spcPct val="115000"/>
              </a:lnSpc>
              <a:spcBef>
                <a:spcPts val="0"/>
              </a:spcBef>
              <a:spcAft>
                <a:spcPts val="0"/>
              </a:spcAft>
              <a:buNone/>
            </a:pPr>
            <a:r>
              <a:t/>
            </a:r>
            <a:endParaRPr b="1"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Char char="●"/>
            </a:pPr>
            <a:r>
              <a:rPr b="1" lang="en" sz="1200">
                <a:solidFill>
                  <a:srgbClr val="222222"/>
                </a:solidFill>
                <a:highlight>
                  <a:srgbClr val="FFFFFF"/>
                </a:highlight>
              </a:rPr>
              <a:t>The basics of databases, data retrieval and SQL</a:t>
            </a:r>
            <a:endParaRPr b="1" sz="1200">
              <a:solidFill>
                <a:srgbClr val="222222"/>
              </a:solidFill>
              <a:highlight>
                <a:srgbClr val="FFFFFF"/>
              </a:highlight>
            </a:endParaRPr>
          </a:p>
          <a:p>
            <a:pPr indent="0" lvl="0" marL="457200" marR="0" rtl="0" algn="just">
              <a:lnSpc>
                <a:spcPct val="115000"/>
              </a:lnSpc>
              <a:spcBef>
                <a:spcPts val="0"/>
              </a:spcBef>
              <a:spcAft>
                <a:spcPts val="0"/>
              </a:spcAft>
              <a:buNone/>
            </a:pPr>
            <a:r>
              <a:t/>
            </a:r>
            <a:endParaRPr b="1"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Char char="●"/>
            </a:pPr>
            <a:r>
              <a:rPr b="1" lang="en" sz="1200">
                <a:solidFill>
                  <a:srgbClr val="222222"/>
                </a:solidFill>
                <a:highlight>
                  <a:srgbClr val="FFFFFF"/>
                </a:highlight>
              </a:rPr>
              <a:t>Data wrangling in Pandas </a:t>
            </a:r>
            <a:endParaRPr b="1" sz="1200">
              <a:solidFill>
                <a:srgbClr val="222222"/>
              </a:solidFill>
              <a:highlight>
                <a:srgbClr val="FFFFFF"/>
              </a:highlight>
            </a:endParaRPr>
          </a:p>
          <a:p>
            <a:pPr indent="0" lvl="0" marL="457200" marR="0" rtl="0" algn="just">
              <a:lnSpc>
                <a:spcPct val="115000"/>
              </a:lnSpc>
              <a:spcBef>
                <a:spcPts val="0"/>
              </a:spcBef>
              <a:spcAft>
                <a:spcPts val="0"/>
              </a:spcAft>
              <a:buNone/>
            </a:pPr>
            <a:r>
              <a:t/>
            </a:r>
            <a:endParaRPr sz="1200">
              <a:solidFill>
                <a:srgbClr val="222222"/>
              </a:solidFill>
              <a:highlight>
                <a:srgbClr val="FFFFFF"/>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g6fd24979aa_0_30"/>
          <p:cNvSpPr txBox="1"/>
          <p:nvPr>
            <p:ph type="ctrTitle"/>
          </p:nvPr>
        </p:nvSpPr>
        <p:spPr>
          <a:xfrm>
            <a:off x="2031125" y="2271300"/>
            <a:ext cx="3787800" cy="600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The Future (Module 2)</a:t>
            </a:r>
            <a:endParaRPr/>
          </a:p>
        </p:txBody>
      </p:sp>
      <p:sp>
        <p:nvSpPr>
          <p:cNvPr id="173" name="Google Shape;173;g6fd24979aa_0_30"/>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chemeClr val="dk1"/>
                </a:solidFill>
                <a:latin typeface="Lora"/>
                <a:ea typeface="Lora"/>
                <a:cs typeface="Lora"/>
                <a:sym typeface="Lora"/>
              </a:rPr>
              <a:t>7</a:t>
            </a:r>
            <a:endParaRPr b="0" i="0" sz="2400" u="none" cap="none" strike="noStrike">
              <a:solidFill>
                <a:srgbClr val="000000"/>
              </a:solidFill>
              <a:latin typeface="Lora"/>
              <a:ea typeface="Lora"/>
              <a:cs typeface="Lora"/>
              <a:sym typeface="Lora"/>
            </a:endParaRPr>
          </a:p>
        </p:txBody>
      </p:sp>
      <p:sp>
        <p:nvSpPr>
          <p:cNvPr id="174" name="Google Shape;174;g6fd24979aa_0_30"/>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75" name="Google Shape;175;g6fd24979aa_0_30"/>
          <p:cNvPicPr preferRelativeResize="0"/>
          <p:nvPr/>
        </p:nvPicPr>
        <p:blipFill>
          <a:blip r:embed="rId3">
            <a:alphaModFix/>
          </a:blip>
          <a:stretch>
            <a:fillRect/>
          </a:stretch>
        </p:blipFill>
        <p:spPr>
          <a:xfrm>
            <a:off x="5001925" y="2695300"/>
            <a:ext cx="3681643" cy="1966500"/>
          </a:xfrm>
          <a:prstGeom prst="rect">
            <a:avLst/>
          </a:prstGeom>
          <a:noFill/>
          <a:ln>
            <a:noFill/>
          </a:ln>
        </p:spPr>
      </p:pic>
      <p:pic>
        <p:nvPicPr>
          <p:cNvPr id="176" name="Google Shape;176;g6fd24979aa_0_30"/>
          <p:cNvPicPr preferRelativeResize="0"/>
          <p:nvPr/>
        </p:nvPicPr>
        <p:blipFill>
          <a:blip r:embed="rId4">
            <a:alphaModFix/>
          </a:blip>
          <a:stretch>
            <a:fillRect/>
          </a:stretch>
        </p:blipFill>
        <p:spPr>
          <a:xfrm>
            <a:off x="1778825" y="3176950"/>
            <a:ext cx="3496001" cy="1966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g6d2c2abd73_0_44"/>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The Future: Module 2</a:t>
            </a:r>
            <a:endParaRPr>
              <a:highlight>
                <a:srgbClr val="FFCD00"/>
              </a:highlight>
            </a:endParaRPr>
          </a:p>
        </p:txBody>
      </p:sp>
      <p:sp>
        <p:nvSpPr>
          <p:cNvPr id="182" name="Google Shape;182;g6d2c2abd73_0_4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83" name="Google Shape;183;g6d2c2abd73_0_44"/>
          <p:cNvSpPr txBox="1"/>
          <p:nvPr/>
        </p:nvSpPr>
        <p:spPr>
          <a:xfrm>
            <a:off x="945900" y="1741500"/>
            <a:ext cx="7252200" cy="22752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200">
                <a:solidFill>
                  <a:srgbClr val="313131"/>
                </a:solidFill>
                <a:highlight>
                  <a:srgbClr val="FFFFFF"/>
                </a:highlight>
              </a:rPr>
              <a:t>Now that you’ve mastered the basic skills required to perform data analyses, in Module 2, we will shift our attention more towards the actual ‘analysis’ part. As such, the tools we’ve learnt so far (Python, Pandas, SQL) will from now on be more like tools that are at your disposal to </a:t>
            </a:r>
            <a:r>
              <a:rPr lang="en" sz="1200">
                <a:solidFill>
                  <a:srgbClr val="313131"/>
                </a:solidFill>
                <a:highlight>
                  <a:srgbClr val="FFFFFF"/>
                </a:highlight>
              </a:rPr>
              <a:t>carry</a:t>
            </a:r>
            <a:r>
              <a:rPr lang="en" sz="1200">
                <a:solidFill>
                  <a:srgbClr val="313131"/>
                </a:solidFill>
                <a:highlight>
                  <a:srgbClr val="FFFFFF"/>
                </a:highlight>
              </a:rPr>
              <a:t> out data analyses. Also, we will look at some more advanced Python tools such as Object Oriented Programming. </a:t>
            </a:r>
            <a:endParaRPr i="0" sz="1200" u="none" cap="none" strike="noStrike">
              <a:solidFill>
                <a:srgbClr val="000000"/>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g6fd24979aa_0_37"/>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The Future: Module 2</a:t>
            </a:r>
            <a:endParaRPr>
              <a:highlight>
                <a:srgbClr val="FFCD00"/>
              </a:highlight>
            </a:endParaRPr>
          </a:p>
        </p:txBody>
      </p:sp>
      <p:sp>
        <p:nvSpPr>
          <p:cNvPr id="189" name="Google Shape;189;g6fd24979aa_0_37"/>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90" name="Google Shape;190;g6fd24979aa_0_37"/>
          <p:cNvSpPr/>
          <p:nvPr/>
        </p:nvSpPr>
        <p:spPr>
          <a:xfrm>
            <a:off x="212575"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Advanced Pandas and Pivot Tables</a:t>
            </a:r>
            <a:endParaRPr sz="1200"/>
          </a:p>
        </p:txBody>
      </p:sp>
      <p:sp>
        <p:nvSpPr>
          <p:cNvPr id="191" name="Google Shape;191;g6fd24979aa_0_37"/>
          <p:cNvSpPr/>
          <p:nvPr/>
        </p:nvSpPr>
        <p:spPr>
          <a:xfrm>
            <a:off x="1965650"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Data Visualisation (Matplotlib + Seaborn)</a:t>
            </a:r>
            <a:endParaRPr sz="1200"/>
          </a:p>
        </p:txBody>
      </p:sp>
      <p:sp>
        <p:nvSpPr>
          <p:cNvPr id="192" name="Google Shape;192;g6fd24979aa_0_37"/>
          <p:cNvSpPr/>
          <p:nvPr/>
        </p:nvSpPr>
        <p:spPr>
          <a:xfrm>
            <a:off x="5615888"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Statistics &amp; Probability</a:t>
            </a:r>
            <a:endParaRPr sz="1200"/>
          </a:p>
        </p:txBody>
      </p:sp>
      <p:sp>
        <p:nvSpPr>
          <p:cNvPr id="193" name="Google Shape;193;g6fd24979aa_0_37"/>
          <p:cNvSpPr/>
          <p:nvPr/>
        </p:nvSpPr>
        <p:spPr>
          <a:xfrm>
            <a:off x="3814875"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Business Intelligence &amp; </a:t>
            </a:r>
            <a:r>
              <a:rPr lang="en" sz="1200"/>
              <a:t>Tableau</a:t>
            </a:r>
            <a:endParaRPr sz="1200"/>
          </a:p>
        </p:txBody>
      </p:sp>
      <p:sp>
        <p:nvSpPr>
          <p:cNvPr id="194" name="Google Shape;194;g6fd24979aa_0_37"/>
          <p:cNvSpPr/>
          <p:nvPr/>
        </p:nvSpPr>
        <p:spPr>
          <a:xfrm>
            <a:off x="7416925"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DA Applications (Time Series, Recom. Syst. etc. )</a:t>
            </a:r>
            <a:endParaRPr sz="12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g70d3275c36_0_25"/>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The Future: Module 2</a:t>
            </a:r>
            <a:endParaRPr>
              <a:highlight>
                <a:srgbClr val="FFCD00"/>
              </a:highlight>
            </a:endParaRPr>
          </a:p>
        </p:txBody>
      </p:sp>
      <p:sp>
        <p:nvSpPr>
          <p:cNvPr id="200" name="Google Shape;200;g70d3275c36_0_25"/>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01" name="Google Shape;201;g70d3275c36_0_25"/>
          <p:cNvSpPr/>
          <p:nvPr/>
        </p:nvSpPr>
        <p:spPr>
          <a:xfrm>
            <a:off x="1775625"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Project 3: Data Visualisations</a:t>
            </a:r>
            <a:endParaRPr sz="1200"/>
          </a:p>
        </p:txBody>
      </p:sp>
      <p:sp>
        <p:nvSpPr>
          <p:cNvPr id="202" name="Google Shape;202;g70d3275c36_0_25"/>
          <p:cNvSpPr/>
          <p:nvPr/>
        </p:nvSpPr>
        <p:spPr>
          <a:xfrm>
            <a:off x="5182600"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Project 4: Data Pipeline (wrangling, visuals + statistics)</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g6fd24979aa_0_47"/>
          <p:cNvSpPr txBox="1"/>
          <p:nvPr>
            <p:ph type="ctrTitle"/>
          </p:nvPr>
        </p:nvSpPr>
        <p:spPr>
          <a:xfrm>
            <a:off x="2055875" y="2027250"/>
            <a:ext cx="3787800" cy="1089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The Future (Module 3)</a:t>
            </a:r>
            <a:endParaRPr/>
          </a:p>
        </p:txBody>
      </p:sp>
      <p:sp>
        <p:nvSpPr>
          <p:cNvPr id="208" name="Google Shape;208;g6fd24979aa_0_47"/>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chemeClr val="dk1"/>
                </a:solidFill>
                <a:latin typeface="Lora"/>
                <a:ea typeface="Lora"/>
                <a:cs typeface="Lora"/>
                <a:sym typeface="Lora"/>
              </a:rPr>
              <a:t>8</a:t>
            </a:r>
            <a:endParaRPr b="0" i="0" sz="2400" u="none" cap="none" strike="noStrike">
              <a:solidFill>
                <a:srgbClr val="000000"/>
              </a:solidFill>
              <a:latin typeface="Lora"/>
              <a:ea typeface="Lora"/>
              <a:cs typeface="Lora"/>
              <a:sym typeface="Lora"/>
            </a:endParaRPr>
          </a:p>
        </p:txBody>
      </p:sp>
      <p:sp>
        <p:nvSpPr>
          <p:cNvPr id="209" name="Google Shape;209;g6fd24979aa_0_47"/>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210" name="Google Shape;210;g6fd24979aa_0_47"/>
          <p:cNvPicPr preferRelativeResize="0"/>
          <p:nvPr/>
        </p:nvPicPr>
        <p:blipFill>
          <a:blip r:embed="rId3">
            <a:alphaModFix/>
          </a:blip>
          <a:stretch>
            <a:fillRect/>
          </a:stretch>
        </p:blipFill>
        <p:spPr>
          <a:xfrm>
            <a:off x="5502300" y="2744775"/>
            <a:ext cx="2681591" cy="1966500"/>
          </a:xfrm>
          <a:prstGeom prst="rect">
            <a:avLst/>
          </a:prstGeom>
          <a:noFill/>
          <a:ln>
            <a:noFill/>
          </a:ln>
        </p:spPr>
      </p:pic>
      <p:pic>
        <p:nvPicPr>
          <p:cNvPr id="211" name="Google Shape;211;g6fd24979aa_0_47"/>
          <p:cNvPicPr preferRelativeResize="0"/>
          <p:nvPr/>
        </p:nvPicPr>
        <p:blipFill>
          <a:blip r:embed="rId4">
            <a:alphaModFix/>
          </a:blip>
          <a:stretch>
            <a:fillRect/>
          </a:stretch>
        </p:blipFill>
        <p:spPr>
          <a:xfrm>
            <a:off x="2653975" y="3285175"/>
            <a:ext cx="3062134" cy="17224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g6fd24979aa_0_72"/>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The Future: Module 3</a:t>
            </a:r>
            <a:endParaRPr>
              <a:highlight>
                <a:srgbClr val="FFCD00"/>
              </a:highlight>
            </a:endParaRPr>
          </a:p>
        </p:txBody>
      </p:sp>
      <p:sp>
        <p:nvSpPr>
          <p:cNvPr id="217" name="Google Shape;217;g6fd24979aa_0_7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18" name="Google Shape;218;g6fd24979aa_0_72"/>
          <p:cNvSpPr txBox="1"/>
          <p:nvPr/>
        </p:nvSpPr>
        <p:spPr>
          <a:xfrm>
            <a:off x="945900" y="1741500"/>
            <a:ext cx="7252200" cy="22752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200">
                <a:solidFill>
                  <a:srgbClr val="313131"/>
                </a:solidFill>
                <a:highlight>
                  <a:srgbClr val="FFFFFF"/>
                </a:highlight>
              </a:rPr>
              <a:t>In Module 3, we will look at more advanced data science tools. In particular, we discover machine learning algorithms that can be exploited to process large quantities of data. Also, you will spend a considerable amount of time on your final projects. </a:t>
            </a:r>
            <a:endParaRPr i="0" sz="1200" u="none" cap="none" strike="noStrike">
              <a:solidFill>
                <a:srgbClr val="000000"/>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7" name="Shape 87"/>
        <p:cNvGrpSpPr/>
        <p:nvPr/>
      </p:nvGrpSpPr>
      <p:grpSpPr>
        <a:xfrm>
          <a:off x="0" y="0"/>
          <a:ext cx="0" cy="0"/>
          <a:chOff x="0" y="0"/>
          <a:chExt cx="0" cy="0"/>
        </a:xfrm>
      </p:grpSpPr>
      <p:sp>
        <p:nvSpPr>
          <p:cNvPr id="88" name="Google Shape;88;g70d3275c36_0_0"/>
          <p:cNvSpPr txBox="1"/>
          <p:nvPr>
            <p:ph type="ctrTitle"/>
          </p:nvPr>
        </p:nvSpPr>
        <p:spPr>
          <a:xfrm>
            <a:off x="2031125" y="1927700"/>
            <a:ext cx="3787800" cy="964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Git and Github</a:t>
            </a:r>
            <a:endParaRPr/>
          </a:p>
        </p:txBody>
      </p:sp>
      <p:sp>
        <p:nvSpPr>
          <p:cNvPr id="89" name="Google Shape;89;g70d3275c36_0_0"/>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chemeClr val="dk1"/>
                </a:solidFill>
                <a:latin typeface="Lora"/>
                <a:ea typeface="Lora"/>
                <a:cs typeface="Lora"/>
                <a:sym typeface="Lora"/>
              </a:rPr>
              <a:t>1</a:t>
            </a:r>
            <a:endParaRPr b="0" i="0" sz="2400" u="none" cap="none" strike="noStrike">
              <a:solidFill>
                <a:srgbClr val="000000"/>
              </a:solidFill>
              <a:latin typeface="Lora"/>
              <a:ea typeface="Lora"/>
              <a:cs typeface="Lora"/>
              <a:sym typeface="Lora"/>
            </a:endParaRPr>
          </a:p>
        </p:txBody>
      </p:sp>
      <p:sp>
        <p:nvSpPr>
          <p:cNvPr id="90" name="Google Shape;90;g70d3275c36_0_0"/>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g70d3275c36_0_34"/>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The Future: Module 3</a:t>
            </a:r>
            <a:endParaRPr>
              <a:highlight>
                <a:srgbClr val="FFCD00"/>
              </a:highlight>
            </a:endParaRPr>
          </a:p>
        </p:txBody>
      </p:sp>
      <p:sp>
        <p:nvSpPr>
          <p:cNvPr id="224" name="Google Shape;224;g70d3275c36_0_3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25" name="Google Shape;225;g70d3275c36_0_34"/>
          <p:cNvSpPr/>
          <p:nvPr/>
        </p:nvSpPr>
        <p:spPr>
          <a:xfrm>
            <a:off x="1345725"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Basic Machine Learning </a:t>
            </a:r>
            <a:endParaRPr sz="1200"/>
          </a:p>
        </p:txBody>
      </p:sp>
      <p:sp>
        <p:nvSpPr>
          <p:cNvPr id="226" name="Google Shape;226;g70d3275c36_0_34"/>
          <p:cNvSpPr/>
          <p:nvPr/>
        </p:nvSpPr>
        <p:spPr>
          <a:xfrm>
            <a:off x="3657950"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Applied Machine Learning (Neural Nets, NLP)</a:t>
            </a:r>
            <a:endParaRPr sz="1200"/>
          </a:p>
        </p:txBody>
      </p:sp>
      <p:sp>
        <p:nvSpPr>
          <p:cNvPr id="227" name="Google Shape;227;g70d3275c36_0_34"/>
          <p:cNvSpPr/>
          <p:nvPr/>
        </p:nvSpPr>
        <p:spPr>
          <a:xfrm>
            <a:off x="5861075"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Final Project Time</a:t>
            </a: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1" name="Shape 231"/>
        <p:cNvGrpSpPr/>
        <p:nvPr/>
      </p:nvGrpSpPr>
      <p:grpSpPr>
        <a:xfrm>
          <a:off x="0" y="0"/>
          <a:ext cx="0" cy="0"/>
          <a:chOff x="0" y="0"/>
          <a:chExt cx="0" cy="0"/>
        </a:xfrm>
      </p:grpSpPr>
      <p:sp>
        <p:nvSpPr>
          <p:cNvPr id="232" name="Google Shape;232;g6fd24979aa_0_55"/>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The Future: Module 3</a:t>
            </a:r>
            <a:endParaRPr>
              <a:highlight>
                <a:srgbClr val="FFCD00"/>
              </a:highlight>
            </a:endParaRPr>
          </a:p>
        </p:txBody>
      </p:sp>
      <p:sp>
        <p:nvSpPr>
          <p:cNvPr id="233" name="Google Shape;233;g6fd24979aa_0_55"/>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34" name="Google Shape;234;g6fd24979aa_0_55"/>
          <p:cNvSpPr/>
          <p:nvPr/>
        </p:nvSpPr>
        <p:spPr>
          <a:xfrm>
            <a:off x="2063625"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Project 5: Mini ML Project</a:t>
            </a:r>
            <a:endParaRPr sz="1200"/>
          </a:p>
        </p:txBody>
      </p:sp>
      <p:sp>
        <p:nvSpPr>
          <p:cNvPr id="235" name="Google Shape;235;g6fd24979aa_0_55"/>
          <p:cNvSpPr/>
          <p:nvPr/>
        </p:nvSpPr>
        <p:spPr>
          <a:xfrm>
            <a:off x="4961425" y="2641925"/>
            <a:ext cx="1601700" cy="627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t>Final Project!</a:t>
            </a:r>
            <a:endParaRPr sz="1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g6fd24979aa_0_64"/>
          <p:cNvSpPr txBox="1"/>
          <p:nvPr>
            <p:ph type="ctrTitle"/>
          </p:nvPr>
        </p:nvSpPr>
        <p:spPr>
          <a:xfrm>
            <a:off x="2031125" y="1936575"/>
            <a:ext cx="3787800" cy="955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The End. </a:t>
            </a:r>
            <a:endParaRPr/>
          </a:p>
        </p:txBody>
      </p:sp>
      <p:sp>
        <p:nvSpPr>
          <p:cNvPr id="241" name="Google Shape;241;g6fd24979aa_0_64"/>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t/>
            </a:r>
            <a:endParaRPr b="0" i="0" sz="2400" u="none" cap="none" strike="noStrike">
              <a:solidFill>
                <a:srgbClr val="000000"/>
              </a:solidFill>
              <a:latin typeface="Lora"/>
              <a:ea typeface="Lora"/>
              <a:cs typeface="Lora"/>
              <a:sym typeface="Lora"/>
            </a:endParaRPr>
          </a:p>
        </p:txBody>
      </p:sp>
      <p:sp>
        <p:nvSpPr>
          <p:cNvPr id="242" name="Google Shape;242;g6fd24979aa_0_6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g70d3275c36_0_6"/>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Git and Github</a:t>
            </a:r>
            <a:endParaRPr>
              <a:highlight>
                <a:srgbClr val="FFCD00"/>
              </a:highlight>
            </a:endParaRPr>
          </a:p>
        </p:txBody>
      </p:sp>
      <p:sp>
        <p:nvSpPr>
          <p:cNvPr id="96" name="Google Shape;96;g70d3275c36_0_6"/>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97" name="Google Shape;97;g70d3275c36_0_6"/>
          <p:cNvSpPr txBox="1"/>
          <p:nvPr/>
        </p:nvSpPr>
        <p:spPr>
          <a:xfrm>
            <a:off x="945900" y="1741500"/>
            <a:ext cx="7252200" cy="22752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200">
                <a:solidFill>
                  <a:srgbClr val="222222"/>
                </a:solidFill>
                <a:highlight>
                  <a:srgbClr val="FFFFFF"/>
                </a:highlight>
              </a:rPr>
              <a:t>In module 1, we learnt how to work with Git and Github. In particular, we learnt:</a:t>
            </a:r>
            <a:endParaRPr sz="1200">
              <a:solidFill>
                <a:srgbClr val="222222"/>
              </a:solidFill>
              <a:highlight>
                <a:srgbClr val="FFFFFF"/>
              </a:highlight>
            </a:endParaRPr>
          </a:p>
          <a:p>
            <a:pPr indent="0" lvl="0" marL="0" marR="0" rtl="0" algn="just">
              <a:lnSpc>
                <a:spcPct val="115000"/>
              </a:lnSpc>
              <a:spcBef>
                <a:spcPts val="0"/>
              </a:spcBef>
              <a:spcAft>
                <a:spcPts val="0"/>
              </a:spcAft>
              <a:buNone/>
            </a:pPr>
            <a:r>
              <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What Git is, what GitHub is and how to use it to work on the labs</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Commit, push, pull and other commands</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How to work with and manage repositories </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How Git can be very useful when working as a team on a project</a:t>
            </a:r>
            <a:endParaRPr sz="1200">
              <a:solidFill>
                <a:srgbClr val="222222"/>
              </a:solidFill>
              <a:highlight>
                <a:srgbClr val="FFFFFF"/>
              </a:highlight>
            </a:endParaRPr>
          </a:p>
          <a:p>
            <a:pPr indent="0" lvl="0" marL="0" marR="0" rtl="0" algn="just">
              <a:lnSpc>
                <a:spcPct val="115000"/>
              </a:lnSpc>
              <a:spcBef>
                <a:spcPts val="0"/>
              </a:spcBef>
              <a:spcAft>
                <a:spcPts val="0"/>
              </a:spcAft>
              <a:buNone/>
            </a:pPr>
            <a:r>
              <a:t/>
            </a:r>
            <a:endParaRPr sz="1200">
              <a:solidFill>
                <a:srgbClr val="222222"/>
              </a:solidFill>
              <a:highlight>
                <a:srgbClr val="FFFFFF"/>
              </a:highlight>
            </a:endParaRPr>
          </a:p>
          <a:p>
            <a:pPr indent="0" lvl="0" marL="457200" marR="0" rtl="0" algn="just">
              <a:lnSpc>
                <a:spcPct val="115000"/>
              </a:lnSpc>
              <a:spcBef>
                <a:spcPts val="0"/>
              </a:spcBef>
              <a:spcAft>
                <a:spcPts val="0"/>
              </a:spcAft>
              <a:buNone/>
            </a:pPr>
            <a:r>
              <a:t/>
            </a:r>
            <a:endParaRPr sz="1200">
              <a:solidFill>
                <a:srgbClr val="222222"/>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g52c54a136a_0_0"/>
          <p:cNvSpPr txBox="1"/>
          <p:nvPr>
            <p:ph type="ctrTitle"/>
          </p:nvPr>
        </p:nvSpPr>
        <p:spPr>
          <a:xfrm>
            <a:off x="2031125" y="2036750"/>
            <a:ext cx="3787800" cy="964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Python Programming</a:t>
            </a:r>
            <a:endParaRPr/>
          </a:p>
        </p:txBody>
      </p:sp>
      <p:sp>
        <p:nvSpPr>
          <p:cNvPr id="103" name="Google Shape;103;g52c54a136a_0_0"/>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chemeClr val="dk1"/>
                </a:solidFill>
                <a:latin typeface="Lora"/>
                <a:ea typeface="Lora"/>
                <a:cs typeface="Lora"/>
                <a:sym typeface="Lora"/>
              </a:rPr>
              <a:t>2</a:t>
            </a:r>
            <a:endParaRPr b="0" i="0" sz="2400" u="none" cap="none" strike="noStrike">
              <a:solidFill>
                <a:srgbClr val="000000"/>
              </a:solidFill>
              <a:latin typeface="Lora"/>
              <a:ea typeface="Lora"/>
              <a:cs typeface="Lora"/>
              <a:sym typeface="Lora"/>
            </a:endParaRPr>
          </a:p>
        </p:txBody>
      </p:sp>
      <p:sp>
        <p:nvSpPr>
          <p:cNvPr id="104" name="Google Shape;104;g52c54a136a_0_0"/>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g52c54a136a_0_6"/>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Python Programming</a:t>
            </a:r>
            <a:endParaRPr>
              <a:highlight>
                <a:srgbClr val="FFCD00"/>
              </a:highlight>
            </a:endParaRPr>
          </a:p>
        </p:txBody>
      </p:sp>
      <p:sp>
        <p:nvSpPr>
          <p:cNvPr id="110" name="Google Shape;110;g52c54a136a_0_6"/>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11" name="Google Shape;111;g52c54a136a_0_6"/>
          <p:cNvSpPr txBox="1"/>
          <p:nvPr/>
        </p:nvSpPr>
        <p:spPr>
          <a:xfrm>
            <a:off x="945900" y="1741500"/>
            <a:ext cx="7252200" cy="22752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200">
                <a:solidFill>
                  <a:srgbClr val="222222"/>
                </a:solidFill>
                <a:highlight>
                  <a:srgbClr val="FFFFFF"/>
                </a:highlight>
              </a:rPr>
              <a:t>In module 1, we started off teaching you programming skills in Python. You learnt:</a:t>
            </a:r>
            <a:endParaRPr sz="1200">
              <a:solidFill>
                <a:srgbClr val="222222"/>
              </a:solidFill>
              <a:highlight>
                <a:srgbClr val="FFFFFF"/>
              </a:highlight>
            </a:endParaRPr>
          </a:p>
          <a:p>
            <a:pPr indent="0" lvl="0" marL="0" marR="0" rtl="0" algn="just">
              <a:lnSpc>
                <a:spcPct val="115000"/>
              </a:lnSpc>
              <a:spcBef>
                <a:spcPts val="0"/>
              </a:spcBef>
              <a:spcAft>
                <a:spcPts val="0"/>
              </a:spcAft>
              <a:buNone/>
            </a:pPr>
            <a:r>
              <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Data types (dicts, sets, tuples, lists)</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For loops</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List/Dict comprehension</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Programming with functions and lambda functions</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Regex and advanced regex</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Numpy</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How to write and </a:t>
            </a:r>
            <a:r>
              <a:rPr lang="en" sz="1200">
                <a:solidFill>
                  <a:srgbClr val="222222"/>
                </a:solidFill>
                <a:highlight>
                  <a:srgbClr val="FFFFFF"/>
                </a:highlight>
              </a:rPr>
              <a:t>structure</a:t>
            </a:r>
            <a:r>
              <a:rPr lang="en" sz="1200">
                <a:solidFill>
                  <a:srgbClr val="222222"/>
                </a:solidFill>
                <a:highlight>
                  <a:srgbClr val="FFFFFF"/>
                </a:highlight>
              </a:rPr>
              <a:t> a programme (e.g. a Game) from scratch </a:t>
            </a:r>
            <a:endParaRPr sz="1200">
              <a:solidFill>
                <a:srgbClr val="222222"/>
              </a:solidFill>
              <a:highlight>
                <a:srgbClr val="FFFFFF"/>
              </a:highlight>
            </a:endParaRPr>
          </a:p>
          <a:p>
            <a:pPr indent="0" lvl="0" marL="0" marR="0" rtl="0" algn="just">
              <a:lnSpc>
                <a:spcPct val="115000"/>
              </a:lnSpc>
              <a:spcBef>
                <a:spcPts val="0"/>
              </a:spcBef>
              <a:spcAft>
                <a:spcPts val="0"/>
              </a:spcAft>
              <a:buNone/>
            </a:pPr>
            <a:r>
              <a:t/>
            </a:r>
            <a:endParaRPr sz="1200">
              <a:solidFill>
                <a:srgbClr val="222222"/>
              </a:solidFill>
              <a:highlight>
                <a:srgbClr val="FFFFFF"/>
              </a:highlight>
            </a:endParaRPr>
          </a:p>
          <a:p>
            <a:pPr indent="0" lvl="0" marL="457200" marR="0" rtl="0" algn="just">
              <a:lnSpc>
                <a:spcPct val="115000"/>
              </a:lnSpc>
              <a:spcBef>
                <a:spcPts val="0"/>
              </a:spcBef>
              <a:spcAft>
                <a:spcPts val="0"/>
              </a:spcAft>
              <a:buNone/>
            </a:pPr>
            <a:r>
              <a:t/>
            </a:r>
            <a:endParaRPr sz="1200">
              <a:solidFill>
                <a:srgbClr val="222222"/>
              </a:solidFill>
              <a:highlight>
                <a:srgbClr val="FFFFFF"/>
              </a:highligh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
          <p:cNvSpPr txBox="1"/>
          <p:nvPr>
            <p:ph type="ctrTitle"/>
          </p:nvPr>
        </p:nvSpPr>
        <p:spPr>
          <a:xfrm>
            <a:off x="2031125" y="2252449"/>
            <a:ext cx="3787800" cy="639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Databases and MySQL</a:t>
            </a:r>
            <a:endParaRPr/>
          </a:p>
        </p:txBody>
      </p:sp>
      <p:sp>
        <p:nvSpPr>
          <p:cNvPr id="117" name="Google Shape;117;p2"/>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chemeClr val="dk1"/>
                </a:solidFill>
                <a:latin typeface="Lora"/>
                <a:ea typeface="Lora"/>
                <a:cs typeface="Lora"/>
                <a:sym typeface="Lora"/>
              </a:rPr>
              <a:t>3</a:t>
            </a:r>
            <a:endParaRPr b="0" i="0" sz="2400" u="none" cap="none" strike="noStrike">
              <a:solidFill>
                <a:srgbClr val="000000"/>
              </a:solidFill>
              <a:latin typeface="Lora"/>
              <a:ea typeface="Lora"/>
              <a:cs typeface="Lora"/>
              <a:sym typeface="Lora"/>
            </a:endParaRPr>
          </a:p>
        </p:txBody>
      </p:sp>
      <p:sp>
        <p:nvSpPr>
          <p:cNvPr id="118" name="Google Shape;118;p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g6fd24979aa_0_0"/>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DB and MySQL</a:t>
            </a:r>
            <a:endParaRPr>
              <a:highlight>
                <a:srgbClr val="FFCD00"/>
              </a:highlight>
            </a:endParaRPr>
          </a:p>
        </p:txBody>
      </p:sp>
      <p:sp>
        <p:nvSpPr>
          <p:cNvPr id="124" name="Google Shape;124;g6fd24979aa_0_0"/>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25" name="Google Shape;125;g6fd24979aa_0_0"/>
          <p:cNvSpPr txBox="1"/>
          <p:nvPr/>
        </p:nvSpPr>
        <p:spPr>
          <a:xfrm>
            <a:off x="945900" y="1741500"/>
            <a:ext cx="7252200" cy="2403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200">
                <a:solidFill>
                  <a:srgbClr val="222222"/>
                </a:solidFill>
                <a:highlight>
                  <a:srgbClr val="FFFFFF"/>
                </a:highlight>
              </a:rPr>
              <a:t>We then moved on to Databases, Query languages (MySQL) and learnt:</a:t>
            </a:r>
            <a:endParaRPr sz="1200">
              <a:solidFill>
                <a:srgbClr val="222222"/>
              </a:solidFill>
              <a:highlight>
                <a:srgbClr val="FFFFFF"/>
              </a:highlight>
            </a:endParaRPr>
          </a:p>
          <a:p>
            <a:pPr indent="0" lvl="0" marL="0" marR="0" rtl="0" algn="just">
              <a:lnSpc>
                <a:spcPct val="115000"/>
              </a:lnSpc>
              <a:spcBef>
                <a:spcPts val="0"/>
              </a:spcBef>
              <a:spcAft>
                <a:spcPts val="0"/>
              </a:spcAft>
              <a:buNone/>
            </a:pPr>
            <a:r>
              <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Relational Databases</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Design</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Joins and relationships</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Keys</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MySQL</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Action Queries</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Subqueries</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Temp tables</a:t>
            </a:r>
            <a:endParaRPr sz="1200">
              <a:solidFill>
                <a:srgbClr val="222222"/>
              </a:solidFill>
              <a:highlight>
                <a:srgbClr val="FFFFFF"/>
              </a:highlight>
            </a:endParaRPr>
          </a:p>
          <a:p>
            <a:pPr indent="0" lvl="0" marL="457200" marR="0" rtl="0" algn="just">
              <a:lnSpc>
                <a:spcPct val="115000"/>
              </a:lnSpc>
              <a:spcBef>
                <a:spcPts val="0"/>
              </a:spcBef>
              <a:spcAft>
                <a:spcPts val="0"/>
              </a:spcAft>
              <a:buNone/>
            </a:pPr>
            <a:r>
              <a:t/>
            </a:r>
            <a:endParaRPr sz="1200">
              <a:solidFill>
                <a:srgbClr val="222222"/>
              </a:solidFill>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g6fd24979aa_0_6"/>
          <p:cNvSpPr txBox="1"/>
          <p:nvPr>
            <p:ph type="ctrTitle"/>
          </p:nvPr>
        </p:nvSpPr>
        <p:spPr>
          <a:xfrm>
            <a:off x="2031125" y="2057251"/>
            <a:ext cx="3787800" cy="1029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lang="en"/>
              <a:t>Data Wrangling: Pandas</a:t>
            </a:r>
            <a:endParaRPr/>
          </a:p>
        </p:txBody>
      </p:sp>
      <p:sp>
        <p:nvSpPr>
          <p:cNvPr id="131" name="Google Shape;131;g6fd24979aa_0_6"/>
          <p:cNvSpPr txBox="1"/>
          <p:nvPr/>
        </p:nvSpPr>
        <p:spPr>
          <a:xfrm>
            <a:off x="1133975" y="2291150"/>
            <a:ext cx="543900" cy="5622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400"/>
              <a:buFont typeface="Arial"/>
              <a:buNone/>
            </a:pPr>
            <a:r>
              <a:rPr lang="en" sz="2400">
                <a:solidFill>
                  <a:schemeClr val="dk1"/>
                </a:solidFill>
                <a:latin typeface="Lora"/>
                <a:ea typeface="Lora"/>
                <a:cs typeface="Lora"/>
                <a:sym typeface="Lora"/>
              </a:rPr>
              <a:t>4</a:t>
            </a:r>
            <a:endParaRPr b="0" i="0" sz="2400" u="none" cap="none" strike="noStrike">
              <a:solidFill>
                <a:srgbClr val="000000"/>
              </a:solidFill>
              <a:latin typeface="Lora"/>
              <a:ea typeface="Lora"/>
              <a:cs typeface="Lora"/>
              <a:sym typeface="Lora"/>
            </a:endParaRPr>
          </a:p>
        </p:txBody>
      </p:sp>
      <p:sp>
        <p:nvSpPr>
          <p:cNvPr id="132" name="Google Shape;132;g6fd24979aa_0_6"/>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g6fd24979aa_0_12"/>
          <p:cNvSpPr txBox="1"/>
          <p:nvPr>
            <p:ph type="title"/>
          </p:nvPr>
        </p:nvSpPr>
        <p:spPr>
          <a:xfrm>
            <a:off x="1381250" y="922668"/>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Data Wrangling: Pandas</a:t>
            </a:r>
            <a:endParaRPr>
              <a:highlight>
                <a:srgbClr val="FFCD00"/>
              </a:highlight>
            </a:endParaRPr>
          </a:p>
        </p:txBody>
      </p:sp>
      <p:sp>
        <p:nvSpPr>
          <p:cNvPr id="138" name="Google Shape;138;g6fd24979aa_0_1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139" name="Google Shape;139;g6fd24979aa_0_12"/>
          <p:cNvSpPr txBox="1"/>
          <p:nvPr/>
        </p:nvSpPr>
        <p:spPr>
          <a:xfrm>
            <a:off x="945900" y="1741500"/>
            <a:ext cx="7252200" cy="2691300"/>
          </a:xfrm>
          <a:prstGeom prst="rect">
            <a:avLst/>
          </a:prstGeom>
          <a:noFill/>
          <a:ln>
            <a:noFill/>
          </a:ln>
        </p:spPr>
        <p:txBody>
          <a:bodyPr anchorCtr="0" anchor="t" bIns="91425" lIns="91425" spcFirstLastPara="1" rIns="91425" wrap="square" tIns="91425">
            <a:noAutofit/>
          </a:bodyPr>
          <a:lstStyle/>
          <a:p>
            <a:pPr indent="0" lvl="0" marL="0" marR="0" rtl="0" algn="just">
              <a:lnSpc>
                <a:spcPct val="115000"/>
              </a:lnSpc>
              <a:spcBef>
                <a:spcPts val="0"/>
              </a:spcBef>
              <a:spcAft>
                <a:spcPts val="0"/>
              </a:spcAft>
              <a:buNone/>
            </a:pPr>
            <a:r>
              <a:rPr lang="en" sz="1200">
                <a:solidFill>
                  <a:srgbClr val="222222"/>
                </a:solidFill>
                <a:highlight>
                  <a:srgbClr val="FFFFFF"/>
                </a:highlight>
              </a:rPr>
              <a:t>Having worked with SQL, we gained some </a:t>
            </a:r>
            <a:r>
              <a:rPr lang="en" sz="1200">
                <a:solidFill>
                  <a:srgbClr val="222222"/>
                </a:solidFill>
                <a:highlight>
                  <a:srgbClr val="FFFFFF"/>
                </a:highlight>
              </a:rPr>
              <a:t>intuition</a:t>
            </a:r>
            <a:r>
              <a:rPr lang="en" sz="1200">
                <a:solidFill>
                  <a:srgbClr val="222222"/>
                </a:solidFill>
                <a:highlight>
                  <a:srgbClr val="FFFFFF"/>
                </a:highlight>
              </a:rPr>
              <a:t> as to how to work with tables. These tables are the main data types in Pandas, where they are called dataframes. We learnt:</a:t>
            </a:r>
            <a:endParaRPr sz="1200">
              <a:solidFill>
                <a:srgbClr val="222222"/>
              </a:solidFill>
              <a:highlight>
                <a:srgbClr val="FFFFFF"/>
              </a:highlight>
            </a:endParaRPr>
          </a:p>
          <a:p>
            <a:pPr indent="0" lvl="0" marL="0" marR="0" rtl="0" algn="just">
              <a:lnSpc>
                <a:spcPct val="115000"/>
              </a:lnSpc>
              <a:spcBef>
                <a:spcPts val="0"/>
              </a:spcBef>
              <a:spcAft>
                <a:spcPts val="0"/>
              </a:spcAft>
              <a:buNone/>
            </a:pPr>
            <a:r>
              <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How to import and export data</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From csvs, databases, jsons</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How to manipulate the data</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How to select columns, remove rows etc.</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How to perform calculations</a:t>
            </a:r>
            <a:endParaRPr sz="1200">
              <a:solidFill>
                <a:srgbClr val="222222"/>
              </a:solidFill>
              <a:highlight>
                <a:srgbClr val="FFFFFF"/>
              </a:highlight>
            </a:endParaRPr>
          </a:p>
          <a:p>
            <a:pPr indent="-304800" lvl="1" marL="914400" marR="0" rtl="0" algn="just">
              <a:lnSpc>
                <a:spcPct val="115000"/>
              </a:lnSpc>
              <a:spcBef>
                <a:spcPts val="0"/>
              </a:spcBef>
              <a:spcAft>
                <a:spcPts val="0"/>
              </a:spcAft>
              <a:buClr>
                <a:srgbClr val="222222"/>
              </a:buClr>
              <a:buSzPts val="1200"/>
              <a:buAutoNum type="alphaLcPeriod"/>
            </a:pPr>
            <a:r>
              <a:rPr lang="en" sz="1200">
                <a:solidFill>
                  <a:srgbClr val="222222"/>
                </a:solidFill>
                <a:highlight>
                  <a:srgbClr val="FFFFFF"/>
                </a:highlight>
              </a:rPr>
              <a:t>How to aggregate the data</a:t>
            </a:r>
            <a:endParaRPr sz="1200">
              <a:solidFill>
                <a:srgbClr val="222222"/>
              </a:solidFill>
              <a:highlight>
                <a:srgbClr val="FFFFFF"/>
              </a:highlight>
            </a:endParaRPr>
          </a:p>
          <a:p>
            <a:pPr indent="-304800" lvl="2" marL="1371600" marR="0" rtl="0" algn="just">
              <a:lnSpc>
                <a:spcPct val="115000"/>
              </a:lnSpc>
              <a:spcBef>
                <a:spcPts val="0"/>
              </a:spcBef>
              <a:spcAft>
                <a:spcPts val="0"/>
              </a:spcAft>
              <a:buClr>
                <a:srgbClr val="222222"/>
              </a:buClr>
              <a:buSzPts val="1200"/>
              <a:buAutoNum type="romanLcPeriod"/>
            </a:pPr>
            <a:r>
              <a:rPr lang="en" sz="1200">
                <a:solidFill>
                  <a:srgbClr val="222222"/>
                </a:solidFill>
                <a:highlight>
                  <a:srgbClr val="FFFFFF"/>
                </a:highlight>
              </a:rPr>
              <a:t>For instance, by using map, </a:t>
            </a:r>
            <a:r>
              <a:rPr lang="en" sz="1200">
                <a:solidFill>
                  <a:srgbClr val="222222"/>
                </a:solidFill>
                <a:highlight>
                  <a:srgbClr val="FFFFFF"/>
                </a:highlight>
              </a:rPr>
              <a:t>reduce</a:t>
            </a:r>
            <a:r>
              <a:rPr lang="en" sz="1200">
                <a:solidFill>
                  <a:srgbClr val="222222"/>
                </a:solidFill>
                <a:highlight>
                  <a:srgbClr val="FFFFFF"/>
                </a:highlight>
              </a:rPr>
              <a:t> filter</a:t>
            </a:r>
            <a:endParaRPr sz="1200">
              <a:solidFill>
                <a:srgbClr val="222222"/>
              </a:solidFill>
              <a:highlight>
                <a:srgbClr val="FFFFFF"/>
              </a:highlight>
            </a:endParaRPr>
          </a:p>
          <a:p>
            <a:pPr indent="-304800" lvl="0" marL="457200" marR="0" rtl="0" algn="just">
              <a:lnSpc>
                <a:spcPct val="115000"/>
              </a:lnSpc>
              <a:spcBef>
                <a:spcPts val="0"/>
              </a:spcBef>
              <a:spcAft>
                <a:spcPts val="0"/>
              </a:spcAft>
              <a:buClr>
                <a:srgbClr val="222222"/>
              </a:buClr>
              <a:buSzPts val="1200"/>
              <a:buAutoNum type="arabicPeriod"/>
            </a:pPr>
            <a:r>
              <a:rPr lang="en" sz="1200">
                <a:solidFill>
                  <a:srgbClr val="222222"/>
                </a:solidFill>
                <a:highlight>
                  <a:srgbClr val="FFFFFF"/>
                </a:highlight>
              </a:rPr>
              <a:t>How to clean the data</a:t>
            </a:r>
            <a:endParaRPr sz="1200">
              <a:solidFill>
                <a:srgbClr val="222222"/>
              </a:solidFill>
              <a:highlight>
                <a:srgbClr val="FFFFFF"/>
              </a:highlight>
            </a:endParaRPr>
          </a:p>
          <a:p>
            <a:pPr indent="0" lvl="0" marL="457200" marR="0" rtl="0" algn="just">
              <a:lnSpc>
                <a:spcPct val="115000"/>
              </a:lnSpc>
              <a:spcBef>
                <a:spcPts val="0"/>
              </a:spcBef>
              <a:spcAft>
                <a:spcPts val="0"/>
              </a:spcAft>
              <a:buNone/>
            </a:pPr>
            <a:r>
              <a:t/>
            </a:r>
            <a:endParaRPr sz="1200">
              <a:solidFill>
                <a:srgbClr val="222222"/>
              </a:solidFill>
              <a:highlight>
                <a:srgbClr val="FFFFFF"/>
              </a:highlight>
            </a:endParaRPr>
          </a:p>
        </p:txBody>
      </p:sp>
    </p:spTree>
  </p:cSld>
  <p:clrMapOvr>
    <a:masterClrMapping/>
  </p:clrMapOvr>
</p:sld>
</file>

<file path=ppt/theme/theme1.xml><?xml version="1.0" encoding="utf-8"?>
<a:theme xmlns:a="http://schemas.openxmlformats.org/drawingml/2006/main" xmlns:r="http://schemas.openxmlformats.org/officeDocument/2006/relationships" name="Viol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